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4"/>
  </p:sldMasterIdLst>
  <p:notesMasterIdLst>
    <p:notesMasterId r:id="rId29"/>
  </p:notesMasterIdLst>
  <p:handoutMasterIdLst>
    <p:handoutMasterId r:id="rId30"/>
  </p:handoutMasterIdLst>
  <p:sldIdLst>
    <p:sldId id="414" r:id="rId5"/>
    <p:sldId id="426" r:id="rId6"/>
    <p:sldId id="440" r:id="rId7"/>
    <p:sldId id="439" r:id="rId8"/>
    <p:sldId id="442" r:id="rId9"/>
    <p:sldId id="456" r:id="rId10"/>
    <p:sldId id="470" r:id="rId11"/>
    <p:sldId id="428" r:id="rId12"/>
    <p:sldId id="431" r:id="rId13"/>
    <p:sldId id="430" r:id="rId14"/>
    <p:sldId id="457" r:id="rId15"/>
    <p:sldId id="458" r:id="rId16"/>
    <p:sldId id="459" r:id="rId17"/>
    <p:sldId id="460" r:id="rId18"/>
    <p:sldId id="468" r:id="rId19"/>
    <p:sldId id="469" r:id="rId20"/>
    <p:sldId id="463" r:id="rId21"/>
    <p:sldId id="464" r:id="rId22"/>
    <p:sldId id="465" r:id="rId23"/>
    <p:sldId id="466" r:id="rId24"/>
    <p:sldId id="467" r:id="rId25"/>
    <p:sldId id="462" r:id="rId26"/>
    <p:sldId id="432" r:id="rId27"/>
    <p:sldId id="425" r:id="rId28"/>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051"/>
    <a:srgbClr val="B450FF"/>
    <a:srgbClr val="B7020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20"/>
    <p:restoredTop sz="95064" autoAdjust="0"/>
  </p:normalViewPr>
  <p:slideViewPr>
    <p:cSldViewPr>
      <p:cViewPr>
        <p:scale>
          <a:sx n="64" d="100"/>
          <a:sy n="64" d="100"/>
        </p:scale>
        <p:origin x="-1998" y="-51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FB1-004E-A41C-E1B329461E88}"/>
              </c:ext>
            </c:extLst>
          </c:dPt>
          <c:dPt>
            <c:idx val="1"/>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7FB1-004E-A41C-E1B329461E88}"/>
              </c:ext>
            </c:extLst>
          </c:dPt>
          <c:dPt>
            <c:idx val="2"/>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A-7FB1-004E-A41C-E1B329461E88}"/>
              </c:ext>
            </c:extLst>
          </c:dPt>
          <c:dPt>
            <c:idx val="3"/>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7FB1-004E-A41C-E1B329461E88}"/>
              </c:ext>
            </c:extLst>
          </c:dPt>
          <c:dPt>
            <c:idx val="4"/>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6-7FB1-004E-A41C-E1B329461E88}"/>
              </c:ext>
            </c:extLst>
          </c:dPt>
          <c:dPt>
            <c:idx val="5"/>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8-7FB1-004E-A41C-E1B329461E88}"/>
              </c:ext>
            </c:extLst>
          </c:dPt>
          <c:dPt>
            <c:idx val="6"/>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7FB1-004E-A41C-E1B329461E88}"/>
              </c:ext>
            </c:extLst>
          </c:dPt>
          <c:dPt>
            <c:idx val="7"/>
            <c:spPr>
              <a:solidFill>
                <a:schemeClr val="accent2">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7FB1-004E-A41C-E1B329461E88}"/>
              </c:ext>
            </c:extLst>
          </c:dPt>
          <c:dPt>
            <c:idx val="8"/>
            <c:spPr>
              <a:solidFill>
                <a:schemeClr val="accent3">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C-7FB1-004E-A41C-E1B329461E88}"/>
              </c:ext>
            </c:extLst>
          </c:dPt>
          <c:dLbls>
            <c:dLbl>
              <c:idx val="0"/>
              <c:layout>
                <c:manualLayout>
                  <c:x val="1.8518579274812912E-2"/>
                  <c:y val="7.4871489971081367E-2"/>
                </c:manualLayout>
              </c:layout>
              <c:dLblPos val="bestFit"/>
              <c:showCatName val="1"/>
              <c:showPercent val="1"/>
              <c:extLst xmlns:c16r2="http://schemas.microsoft.com/office/drawing/2015/06/chart">
                <c:ext xmlns:c15="http://schemas.microsoft.com/office/drawing/2012/chart" uri="{CE6537A1-D6FC-4f65-9D91-7224C49458BB}">
                  <c15:layout>
                    <c:manualLayout>
                      <c:w val="0.29344913483036839"/>
                      <c:h val="0.1450860292052763"/>
                    </c:manualLayout>
                  </c15:layout>
                </c:ext>
                <c:ext xmlns:c16="http://schemas.microsoft.com/office/drawing/2014/chart" uri="{C3380CC4-5D6E-409C-BE32-E72D297353CC}">
                  <c16:uniqueId val="{00000001-7FB1-004E-A41C-E1B329461E88}"/>
                </c:ext>
              </c:extLst>
            </c:dLbl>
            <c:dLbl>
              <c:idx val="1"/>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fld id="{EA536D4A-5272-5E49-B5A9-9351171D8DDE}" type="CATEGORYNAME">
                      <a:rPr lang="en-US" sz="2000"/>
                      <a:pPr>
                        <a:defRPr sz="1400" b="1" i="0" u="none" strike="noStrike" kern="1200" spc="0" baseline="0">
                          <a:solidFill>
                            <a:schemeClr val="accent1"/>
                          </a:solidFill>
                          <a:latin typeface="+mn-lt"/>
                          <a:ea typeface="+mn-ea"/>
                          <a:cs typeface="+mn-cs"/>
                        </a:defRPr>
                      </a:pPr>
                      <a:t>[CATEGORY NAME]</a:t>
                    </a:fld>
                    <a:r>
                      <a:rPr lang="en-US" sz="2000" baseline="0" dirty="0"/>
                      <a:t>
</a:t>
                    </a:r>
                    <a:fld id="{815B71FB-D03A-7741-993C-9DB0F1944802}" type="PERCENTAGE">
                      <a:rPr lang="en-US" sz="2000" baseline="0"/>
                      <a:pPr>
                        <a:defRPr sz="1400" b="1" i="0" u="none" strike="noStrike" kern="1200" spc="0" baseline="0">
                          <a:solidFill>
                            <a:schemeClr val="accent1"/>
                          </a:solidFill>
                          <a:latin typeface="+mn-lt"/>
                          <a:ea typeface="+mn-ea"/>
                          <a:cs typeface="+mn-cs"/>
                        </a:defRPr>
                      </a:pPr>
                      <a:t>[PERCENTAGE]</a:t>
                    </a:fld>
                    <a:endParaRPr lang="en-US" sz="2000" baseline="0" dirty="0"/>
                  </a:p>
                </c:rich>
              </c:tx>
              <c:spPr>
                <a:noFill/>
                <a:ln>
                  <a:noFill/>
                </a:ln>
                <a:effectLst/>
              </c:sp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7FB1-004E-A41C-E1B329461E88}"/>
                </c:ext>
              </c:extLst>
            </c:dLbl>
            <c:dLbl>
              <c:idx val="2"/>
              <c:layout>
                <c:manualLayout>
                  <c:x val="3.7037037037037028E-2"/>
                  <c:y val="2.3896427239518598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FB1-004E-A41C-E1B329461E88}"/>
                </c:ext>
              </c:extLst>
            </c:dLbl>
            <c:dLbl>
              <c:idx val="3"/>
              <c:layout>
                <c:manualLayout>
                  <c:x val="1.8518518518518514E-2"/>
                  <c:y val="8.3666210112687892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4"/>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15:layout>
                    <c:manualLayout>
                      <c:w val="0.27598765432098765"/>
                      <c:h val="9.3353176584277636E-2"/>
                    </c:manualLayout>
                  </c15:layout>
                </c:ext>
                <c:ext xmlns:c16="http://schemas.microsoft.com/office/drawing/2014/chart" uri="{C3380CC4-5D6E-409C-BE32-E72D297353CC}">
                  <c16:uniqueId val="{00000007-7FB1-004E-A41C-E1B329461E88}"/>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en-US"/>
                </a:p>
              </c:txPr>
            </c:dLbl>
            <c:dLbl>
              <c:idx val="5"/>
              <c:layout>
                <c:manualLayout>
                  <c:x val="-3.1292057395634594E-17"/>
                  <c:y val="-2.2223706783233724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6"/>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15:layout>
                    <c:manualLayout>
                      <c:w val="0.25297839506172837"/>
                      <c:h val="0.10119687413212369"/>
                    </c:manualLayout>
                  </c15:layout>
                </c:ext>
                <c:ext xmlns:c16="http://schemas.microsoft.com/office/drawing/2014/chart" uri="{C3380CC4-5D6E-409C-BE32-E72D297353CC}">
                  <c16:uniqueId val="{00000008-7FB1-004E-A41C-E1B329461E88}"/>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en-US"/>
                </a:p>
              </c:txPr>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en-US"/>
                </a:p>
              </c:txPr>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en-US"/>
                </a:p>
              </c:txPr>
            </c:dLbl>
            <c:dLbl>
              <c:idx val="9"/>
              <c:tx>
                <c:rich>
                  <a:bodyPr/>
                  <a:lstStyle/>
                  <a:p>
                    <a:fld id="{9E03EF89-956C-CD40-8FBC-ED5785E3CBDC}" type="CATEGORYNAME">
                      <a:rPr lang="en-US" sz="1400"/>
                      <a:pPr/>
                      <a:t>[CATEGORY NAME]</a:t>
                    </a:fld>
                    <a:r>
                      <a:rPr lang="en-US" sz="1400" baseline="0" dirty="0"/>
                      <a:t>
</a:t>
                    </a:r>
                    <a:fld id="{06B50428-2318-1E49-9545-22BE1B4633F4}" type="PERCENTAGE">
                      <a:rPr lang="en-US" sz="1400" baseline="0"/>
                      <a:pPr/>
                      <a:t>[PERCENTAGE]</a:t>
                    </a:fld>
                    <a:endParaRPr lang="en-US" sz="1400" baseline="0" dirty="0"/>
                  </a:p>
                </c:rich>
              </c:tx>
              <c:dLblPos val="outEnd"/>
              <c:showCatName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7FB1-004E-A41C-E1B329461E88}"/>
                </c:ext>
              </c:extLst>
            </c:dLbl>
            <c:dLbl>
              <c:idx val="10"/>
              <c:layout>
                <c:manualLayout>
                  <c:x val="2.9320987654321017E-2"/>
                  <c:y val="1.307282924641012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lumMod val="60000"/>
                        </a:schemeClr>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FB1-004E-A41C-E1B329461E88}"/>
                </c:ext>
              </c:extLst>
            </c:dLbl>
            <c:dLbl>
              <c:idx val="11"/>
              <c:layout>
                <c:manualLayout>
                  <c:x val="4.7839506172839504E-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lumMod val="60000"/>
                        </a:schemeClr>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FB1-004E-A41C-E1B329461E8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CatName val="1"/>
            <c:showPercent val="1"/>
            <c:extLst xmlns:c16r2="http://schemas.microsoft.com/office/drawing/2015/06/chart">
              <c:ext xmlns:c15="http://schemas.microsoft.com/office/drawing/2012/chart" uri="{CE6537A1-D6FC-4f65-9D91-7224C49458BB}"/>
            </c:extLst>
          </c:dLbls>
          <c:cat>
            <c:strRef>
              <c:f>Sheet1!$A$2:$A$10</c:f>
              <c:strCache>
                <c:ptCount val="9"/>
                <c:pt idx="0">
                  <c:v>quản lý, không nên cấm</c:v>
                </c:pt>
                <c:pt idx="1">
                  <c:v>an toàn hơn/hỗ trợ cai thuốc</c:v>
                </c:pt>
                <c:pt idx="2">
                  <c:v>nhiều người dùng</c:v>
                </c:pt>
                <c:pt idx="3">
                  <c:v>tăng thu cho chính phủ</c:v>
                </c:pt>
                <c:pt idx="4">
                  <c:v>tăng thu nhập cho người dân </c:v>
                </c:pt>
                <c:pt idx="5">
                  <c:v>được hỗ trợ bởi các bằng chứng khoa học</c:v>
                </c:pt>
                <c:pt idx="6">
                  <c:v>giảm thuế</c:v>
                </c:pt>
                <c:pt idx="7">
                  <c:v>hợp tác giữa chính phủ và các nhóm TLĐT</c:v>
                </c:pt>
                <c:pt idx="8">
                  <c:v>sản phẩm cho người lớn</c:v>
                </c:pt>
              </c:strCache>
            </c:strRef>
          </c:cat>
          <c:val>
            <c:numRef>
              <c:f>Sheet1!$B$2:$B$10</c:f>
              <c:numCache>
                <c:formatCode>General</c:formatCode>
                <c:ptCount val="9"/>
                <c:pt idx="0">
                  <c:v>12</c:v>
                </c:pt>
                <c:pt idx="1">
                  <c:v>31</c:v>
                </c:pt>
                <c:pt idx="2">
                  <c:v>11</c:v>
                </c:pt>
                <c:pt idx="3">
                  <c:v>1</c:v>
                </c:pt>
                <c:pt idx="4">
                  <c:v>3</c:v>
                </c:pt>
                <c:pt idx="5">
                  <c:v>9</c:v>
                </c:pt>
                <c:pt idx="6">
                  <c:v>3</c:v>
                </c:pt>
                <c:pt idx="7">
                  <c:v>4</c:v>
                </c:pt>
                <c:pt idx="8">
                  <c:v>11</c:v>
                </c:pt>
              </c:numCache>
            </c:numRef>
          </c:val>
          <c:extLst xmlns:c16r2="http://schemas.microsoft.com/office/drawing/2015/06/chart">
            <c:ext xmlns:c16="http://schemas.microsoft.com/office/drawing/2014/chart" uri="{C3380CC4-5D6E-409C-BE32-E72D297353CC}">
              <c16:uniqueId val="{00000000-7FB1-004E-A41C-E1B329461E88}"/>
            </c:ext>
          </c:extLst>
        </c:ser>
        <c:dLbls>
          <c:showPercent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diagrams/_rels/data2.xml.rels><?xml version="1.0" encoding="UTF-8" standalone="yes"?>
<Relationships xmlns="http://schemas.openxmlformats.org/package/2006/relationships"><Relationship Id="rId3" Type="http://schemas.openxmlformats.org/officeDocument/2006/relationships/hyperlink" Target="https://asiaharmreductionforum.com/pages/ahrf_speaker_2019" TargetMode="External"/><Relationship Id="rId7" Type="http://schemas.openxmlformats.org/officeDocument/2006/relationships/image" Target="../media/image8.jpeg"/><Relationship Id="rId2" Type="http://schemas.openxmlformats.org/officeDocument/2006/relationships/hyperlink" Target="http://manilastandard.net/mobile/article/303762" TargetMode="External"/><Relationship Id="rId1" Type="http://schemas.openxmlformats.org/officeDocument/2006/relationships/hyperlink" Target="https://asiaharmreductionforum.com/pages/welcoming_remarks_by_prof._dr._achmad_syawqie" TargetMode="Externa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hyperlink" Target="http://manilastandard.net/mobile/article/303762" TargetMode="External"/><Relationship Id="rId7" Type="http://schemas.openxmlformats.org/officeDocument/2006/relationships/image" Target="../media/image81.jpeg"/><Relationship Id="rId2" Type="http://schemas.openxmlformats.org/officeDocument/2006/relationships/image" Target="../media/image51.png"/><Relationship Id="rId1" Type="http://schemas.openxmlformats.org/officeDocument/2006/relationships/hyperlink" Target="https://asiaharmreductionforum.com/pages/welcoming_remarks_by_prof._dr._achmad_syawqie" TargetMode="External"/><Relationship Id="rId6" Type="http://schemas.openxmlformats.org/officeDocument/2006/relationships/hyperlink" Target="https://asiaharmreductionforum.com/pages/ahrf_speaker_2019" TargetMode="External"/><Relationship Id="rId5" Type="http://schemas.openxmlformats.org/officeDocument/2006/relationships/image" Target="../media/image71.jpeg"/><Relationship Id="rId4" Type="http://schemas.openxmlformats.org/officeDocument/2006/relationships/image" Target="../media/image6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1.png"/><Relationship Id="rId1" Type="http://schemas.openxmlformats.org/officeDocument/2006/relationships/image" Target="../media/image91.png"/><Relationship Id="rId4" Type="http://schemas.openxmlformats.org/officeDocument/2006/relationships/image" Target="../media/image1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AC191-F870-284E-ADC5-20ED1459EC4C}"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CE5F921E-A56B-6042-9F62-1EE1D3E14C7D}">
      <dgm:prSet phldrT="[Text]"/>
      <dgm:spPr/>
      <dgm:t>
        <a:bodyPr/>
        <a:lstStyle/>
        <a:p>
          <a:r>
            <a:rPr lang="en-US" b="1" dirty="0"/>
            <a:t>Dr. Lorenzo Mata</a:t>
          </a:r>
          <a:endParaRPr lang="tr-TR" dirty="0"/>
        </a:p>
        <a:p>
          <a:r>
            <a:rPr lang="vi-VN" dirty="0" smtClean="0">
              <a:latin typeface="Calibri" pitchFamily="34" charset="0"/>
            </a:rPr>
            <a:t>Một bác sĩ sức khỏe gia đình dày dạn và bác sĩ y khoa lâu năm</a:t>
          </a:r>
          <a:endParaRPr lang="en-US" dirty="0">
            <a:latin typeface="Calibri" pitchFamily="34" charset="0"/>
          </a:endParaRPr>
        </a:p>
      </dgm:t>
    </dgm:pt>
    <dgm:pt modelId="{18BDF8CC-2F2B-E24A-B497-051075D43C13}" type="parTrans" cxnId="{170A3DA6-2EAB-2F45-B46E-26914A5ABCF0}">
      <dgm:prSet/>
      <dgm:spPr/>
      <dgm:t>
        <a:bodyPr/>
        <a:lstStyle/>
        <a:p>
          <a:endParaRPr lang="en-US"/>
        </a:p>
      </dgm:t>
    </dgm:pt>
    <dgm:pt modelId="{178F41F3-3E19-1A48-94CF-7C2BEE258F82}" type="sibTrans" cxnId="{170A3DA6-2EAB-2F45-B46E-26914A5ABCF0}">
      <dgm:prSet/>
      <dgm:spPr/>
      <dgm:t>
        <a:bodyPr/>
        <a:lstStyle/>
        <a:p>
          <a:endParaRPr lang="en-US"/>
        </a:p>
      </dgm:t>
    </dgm:pt>
    <dgm:pt modelId="{CB7C358F-9F66-1C48-BDE1-F9FA514D51FE}">
      <dgm:prSet phldrT="[Text]"/>
      <dgm:spPr/>
      <dgm:t>
        <a:bodyPr anchor="ctr"/>
        <a:lstStyle/>
        <a:p>
          <a:pPr marL="227013" indent="0">
            <a:buNone/>
            <a:tabLst/>
          </a:pPr>
          <a:r>
            <a:rPr lang="en-US" dirty="0" smtClean="0"/>
            <a:t>“</a:t>
          </a:r>
          <a:r>
            <a:rPr lang="en-US" dirty="0" err="1" smtClean="0"/>
            <a:t>các</a:t>
          </a:r>
          <a:r>
            <a:rPr lang="en-US" dirty="0" smtClean="0"/>
            <a:t> </a:t>
          </a:r>
          <a:r>
            <a:rPr lang="en-US" dirty="0" err="1" smtClean="0"/>
            <a:t>hệ</a:t>
          </a:r>
          <a:r>
            <a:rPr lang="en-US" dirty="0" smtClean="0"/>
            <a:t> </a:t>
          </a:r>
          <a:r>
            <a:rPr lang="en-US" dirty="0" err="1" smtClean="0"/>
            <a:t>thống</a:t>
          </a:r>
          <a:r>
            <a:rPr lang="en-US" dirty="0" smtClean="0"/>
            <a:t> </a:t>
          </a:r>
          <a:r>
            <a:rPr lang="en-US" dirty="0" err="1" smtClean="0"/>
            <a:t>cung</a:t>
          </a:r>
          <a:r>
            <a:rPr lang="en-US" dirty="0" smtClean="0"/>
            <a:t> </a:t>
          </a:r>
          <a:r>
            <a:rPr lang="en-US" dirty="0" err="1" smtClean="0"/>
            <a:t>cấp</a:t>
          </a:r>
          <a:r>
            <a:rPr lang="en-US" dirty="0" smtClean="0"/>
            <a:t> nicotine </a:t>
          </a:r>
          <a:r>
            <a:rPr lang="en-US" dirty="0" err="1" smtClean="0"/>
            <a:t>thay</a:t>
          </a:r>
          <a:r>
            <a:rPr lang="en-US" dirty="0" smtClean="0"/>
            <a:t> </a:t>
          </a:r>
          <a:r>
            <a:rPr lang="en-US" dirty="0" err="1" smtClean="0"/>
            <a:t>thế</a:t>
          </a:r>
          <a:r>
            <a:rPr lang="en-US" dirty="0" smtClean="0"/>
            <a:t>, </a:t>
          </a:r>
          <a:r>
            <a:rPr lang="en-US" dirty="0" err="1" smtClean="0"/>
            <a:t>như</a:t>
          </a:r>
          <a:r>
            <a:rPr lang="en-US" dirty="0" smtClean="0"/>
            <a:t> </a:t>
          </a:r>
          <a:r>
            <a:rPr lang="en-US" dirty="0" err="1" smtClean="0"/>
            <a:t>thuốc</a:t>
          </a:r>
          <a:r>
            <a:rPr lang="en-US" dirty="0" smtClean="0"/>
            <a:t> </a:t>
          </a:r>
          <a:r>
            <a:rPr lang="en-US" dirty="0" err="1" smtClean="0"/>
            <a:t>lá</a:t>
          </a:r>
          <a:r>
            <a:rPr lang="en-US" dirty="0" smtClean="0"/>
            <a:t> </a:t>
          </a:r>
          <a:r>
            <a:rPr lang="en-US" dirty="0" err="1" smtClean="0"/>
            <a:t>điện</a:t>
          </a:r>
          <a:r>
            <a:rPr lang="en-US" dirty="0" smtClean="0"/>
            <a:t> </a:t>
          </a:r>
          <a:r>
            <a:rPr lang="en-US" dirty="0" err="1" smtClean="0"/>
            <a:t>tử</a:t>
          </a:r>
          <a:r>
            <a:rPr lang="en-US" dirty="0" smtClean="0"/>
            <a:t> </a:t>
          </a:r>
          <a:r>
            <a:rPr lang="en-US" dirty="0" err="1" smtClean="0"/>
            <a:t>có</a:t>
          </a:r>
          <a:r>
            <a:rPr lang="en-US" dirty="0" smtClean="0"/>
            <a:t> </a:t>
          </a:r>
          <a:r>
            <a:rPr lang="en-US" dirty="0" err="1" smtClean="0"/>
            <a:t>vai</a:t>
          </a:r>
          <a:r>
            <a:rPr lang="en-US" dirty="0" smtClean="0"/>
            <a:t> </a:t>
          </a:r>
          <a:r>
            <a:rPr lang="en-US" dirty="0" err="1" smtClean="0"/>
            <a:t>trò</a:t>
          </a:r>
          <a:r>
            <a:rPr lang="en-US" dirty="0" smtClean="0"/>
            <a:t> </a:t>
          </a:r>
          <a:r>
            <a:rPr lang="en-US" dirty="0" err="1" smtClean="0"/>
            <a:t>quan</a:t>
          </a:r>
          <a:r>
            <a:rPr lang="en-US" dirty="0" smtClean="0"/>
            <a:t> </a:t>
          </a:r>
          <a:r>
            <a:rPr lang="en-US" dirty="0" err="1" smtClean="0"/>
            <a:t>trọng</a:t>
          </a:r>
          <a:r>
            <a:rPr lang="en-US" dirty="0" smtClean="0"/>
            <a:t> </a:t>
          </a:r>
          <a:r>
            <a:rPr lang="en-US" dirty="0" err="1" smtClean="0"/>
            <a:t>trong</a:t>
          </a:r>
          <a:r>
            <a:rPr lang="en-US" dirty="0" smtClean="0"/>
            <a:t> </a:t>
          </a:r>
          <a:r>
            <a:rPr lang="en-US" dirty="0" err="1" smtClean="0"/>
            <a:t>việc</a:t>
          </a:r>
          <a:r>
            <a:rPr lang="en-US" dirty="0" smtClean="0"/>
            <a:t> </a:t>
          </a:r>
          <a:r>
            <a:rPr lang="en-US" b="1" dirty="0" err="1" smtClean="0"/>
            <a:t>giảm</a:t>
          </a:r>
          <a:r>
            <a:rPr lang="en-US" b="1" dirty="0" smtClean="0"/>
            <a:t> </a:t>
          </a:r>
          <a:r>
            <a:rPr lang="en-US" b="1" dirty="0" err="1" smtClean="0"/>
            <a:t>tỉ</a:t>
          </a:r>
          <a:r>
            <a:rPr lang="en-US" b="1" dirty="0" smtClean="0"/>
            <a:t> </a:t>
          </a:r>
          <a:r>
            <a:rPr lang="en-US" b="1" dirty="0" err="1" smtClean="0"/>
            <a:t>lệ</a:t>
          </a:r>
          <a:r>
            <a:rPr lang="en-US" b="1" dirty="0" smtClean="0"/>
            <a:t> </a:t>
          </a:r>
          <a:r>
            <a:rPr lang="en-US" b="1" dirty="0" err="1" smtClean="0"/>
            <a:t>hút</a:t>
          </a:r>
          <a:r>
            <a:rPr lang="en-US" b="1" dirty="0" smtClean="0"/>
            <a:t> </a:t>
          </a:r>
          <a:r>
            <a:rPr lang="en-US" b="1" dirty="0" err="1" smtClean="0"/>
            <a:t>thuốc</a:t>
          </a:r>
          <a:r>
            <a:rPr lang="en-US" b="1" dirty="0" smtClean="0"/>
            <a:t> </a:t>
          </a:r>
          <a:r>
            <a:rPr lang="en-US" b="1" dirty="0" err="1" smtClean="0"/>
            <a:t>và</a:t>
          </a:r>
          <a:r>
            <a:rPr lang="en-US" b="1" dirty="0" smtClean="0"/>
            <a:t> </a:t>
          </a:r>
          <a:r>
            <a:rPr lang="en-US" b="1" dirty="0" err="1" smtClean="0"/>
            <a:t>cải</a:t>
          </a:r>
          <a:r>
            <a:rPr lang="en-US" b="1" dirty="0" smtClean="0"/>
            <a:t> </a:t>
          </a:r>
          <a:r>
            <a:rPr lang="en-US" b="1" dirty="0" err="1" smtClean="0"/>
            <a:t>thiện</a:t>
          </a:r>
          <a:r>
            <a:rPr lang="en-US" b="1" dirty="0" smtClean="0"/>
            <a:t> </a:t>
          </a:r>
          <a:r>
            <a:rPr lang="en-US" b="1" dirty="0" err="1" smtClean="0"/>
            <a:t>sức</a:t>
          </a:r>
          <a:r>
            <a:rPr lang="en-US" b="1" dirty="0" smtClean="0"/>
            <a:t> </a:t>
          </a:r>
          <a:r>
            <a:rPr lang="en-US" b="1" dirty="0" err="1" smtClean="0"/>
            <a:t>khỏe</a:t>
          </a:r>
          <a:r>
            <a:rPr lang="en-US" b="1" dirty="0" smtClean="0"/>
            <a:t> </a:t>
          </a:r>
          <a:r>
            <a:rPr lang="en-US" b="1" dirty="0" err="1" smtClean="0"/>
            <a:t>cộng</a:t>
          </a:r>
          <a:r>
            <a:rPr lang="en-US" b="1" dirty="0" smtClean="0"/>
            <a:t> </a:t>
          </a:r>
          <a:r>
            <a:rPr lang="en-US" b="1" dirty="0" err="1" smtClean="0"/>
            <a:t>đồng</a:t>
          </a:r>
          <a:r>
            <a:rPr lang="en-US" dirty="0" smtClean="0"/>
            <a:t>.”</a:t>
          </a:r>
          <a:endParaRPr lang="en-US" dirty="0"/>
        </a:p>
      </dgm:t>
    </dgm:pt>
    <dgm:pt modelId="{E6D10348-9BC9-AA4D-B622-C6B27DEA8439}" type="parTrans" cxnId="{1CCE1FA0-C0B6-A24B-BC41-398360945780}">
      <dgm:prSet/>
      <dgm:spPr/>
      <dgm:t>
        <a:bodyPr/>
        <a:lstStyle/>
        <a:p>
          <a:endParaRPr lang="en-US"/>
        </a:p>
      </dgm:t>
    </dgm:pt>
    <dgm:pt modelId="{8D0D72BB-E3DC-6E4A-A502-6A6D72DF06F2}" type="sibTrans" cxnId="{1CCE1FA0-C0B6-A24B-BC41-398360945780}">
      <dgm:prSet/>
      <dgm:spPr/>
      <dgm:t>
        <a:bodyPr/>
        <a:lstStyle/>
        <a:p>
          <a:endParaRPr lang="en-US"/>
        </a:p>
      </dgm:t>
    </dgm:pt>
    <dgm:pt modelId="{7A69982E-9B49-9E46-935F-336BF5170CEB}">
      <dgm:prSet phldrT="[Text]"/>
      <dgm:spPr/>
      <dgm:t>
        <a:bodyPr/>
        <a:lstStyle/>
        <a:p>
          <a:r>
            <a:rPr lang="en-US" b="1" dirty="0"/>
            <a:t>Joey Dulay </a:t>
          </a:r>
        </a:p>
        <a:p>
          <a:r>
            <a:rPr lang="en-US" dirty="0" smtClean="0"/>
            <a:t>Hiệp </a:t>
          </a:r>
          <a:r>
            <a:rPr lang="en-US" dirty="0" err="1" smtClean="0"/>
            <a:t>hội</a:t>
          </a:r>
          <a:r>
            <a:rPr lang="en-US" dirty="0" smtClean="0"/>
            <a:t> </a:t>
          </a:r>
          <a:r>
            <a:rPr lang="en-US" dirty="0" err="1" smtClean="0"/>
            <a:t>người</a:t>
          </a:r>
          <a:r>
            <a:rPr lang="en-US" dirty="0" smtClean="0"/>
            <a:t> </a:t>
          </a:r>
          <a:r>
            <a:rPr lang="en-US" dirty="0" err="1" smtClean="0"/>
            <a:t>dùng</a:t>
          </a:r>
          <a:r>
            <a:rPr lang="en-US" dirty="0" smtClean="0"/>
            <a:t> </a:t>
          </a:r>
          <a:r>
            <a:rPr lang="en-US" dirty="0" err="1" smtClean="0"/>
            <a:t>và</a:t>
          </a:r>
          <a:r>
            <a:rPr lang="en-US" dirty="0" smtClean="0"/>
            <a:t> </a:t>
          </a:r>
          <a:r>
            <a:rPr lang="en-US" dirty="0" err="1" smtClean="0"/>
            <a:t>ngành</a:t>
          </a:r>
          <a:r>
            <a:rPr lang="en-US" dirty="0" smtClean="0"/>
            <a:t> </a:t>
          </a:r>
          <a:r>
            <a:rPr lang="en-US" dirty="0" err="1" smtClean="0"/>
            <a:t>công</a:t>
          </a:r>
          <a:r>
            <a:rPr lang="en-US" dirty="0" smtClean="0"/>
            <a:t> </a:t>
          </a:r>
          <a:r>
            <a:rPr lang="en-US" dirty="0" err="1" smtClean="0"/>
            <a:t>nghiệp</a:t>
          </a:r>
          <a:r>
            <a:rPr lang="en-US" dirty="0" smtClean="0"/>
            <a:t> TLĐT Philippine (</a:t>
          </a:r>
          <a:r>
            <a:rPr lang="en-US" dirty="0"/>
            <a:t>PECIA)</a:t>
          </a:r>
        </a:p>
      </dgm:t>
    </dgm:pt>
    <dgm:pt modelId="{DDA27667-157E-514F-BBBE-8457394999C9}" type="parTrans" cxnId="{8C4EF503-16E0-9445-8BD4-8936BECD6ED3}">
      <dgm:prSet/>
      <dgm:spPr/>
      <dgm:t>
        <a:bodyPr/>
        <a:lstStyle/>
        <a:p>
          <a:endParaRPr lang="en-US"/>
        </a:p>
      </dgm:t>
    </dgm:pt>
    <dgm:pt modelId="{C2211E3B-9A8F-9A46-9B68-675AFDCB03C7}" type="sibTrans" cxnId="{8C4EF503-16E0-9445-8BD4-8936BECD6ED3}">
      <dgm:prSet/>
      <dgm:spPr/>
      <dgm:t>
        <a:bodyPr/>
        <a:lstStyle/>
        <a:p>
          <a:endParaRPr lang="en-US"/>
        </a:p>
      </dgm:t>
    </dgm:pt>
    <dgm:pt modelId="{7476BA2B-0ECA-7C4B-9182-6D035BA8FA2B}">
      <dgm:prSet phldrT="[Text]"/>
      <dgm:spPr/>
      <dgm:t>
        <a:bodyPr anchor="ctr"/>
        <a:lstStyle/>
        <a:p>
          <a:pPr marL="184150" indent="0">
            <a:buNone/>
          </a:pPr>
          <a:r>
            <a:rPr lang="en-US" dirty="0" smtClean="0"/>
            <a:t>“</a:t>
          </a:r>
          <a:r>
            <a:rPr lang="en-US" dirty="0" err="1" smtClean="0"/>
            <a:t>Chúng</a:t>
          </a:r>
          <a:r>
            <a:rPr lang="en-US" dirty="0" smtClean="0"/>
            <a:t> </a:t>
          </a:r>
          <a:r>
            <a:rPr lang="en-US" dirty="0" err="1" smtClean="0"/>
            <a:t>tôi</a:t>
          </a:r>
          <a:r>
            <a:rPr lang="en-US" dirty="0" smtClean="0"/>
            <a:t> </a:t>
          </a:r>
          <a:r>
            <a:rPr lang="en-US" dirty="0" err="1" smtClean="0"/>
            <a:t>thúc</a:t>
          </a:r>
          <a:r>
            <a:rPr lang="en-US" dirty="0" smtClean="0"/>
            <a:t> </a:t>
          </a:r>
          <a:r>
            <a:rPr lang="en-US" dirty="0" err="1" smtClean="0"/>
            <a:t>giục</a:t>
          </a:r>
          <a:r>
            <a:rPr lang="en-US" dirty="0" smtClean="0"/>
            <a:t> </a:t>
          </a:r>
          <a:r>
            <a:rPr lang="en-US" b="1" dirty="0" err="1" smtClean="0"/>
            <a:t>Bộ</a:t>
          </a:r>
          <a:r>
            <a:rPr lang="en-US" b="1" dirty="0" smtClean="0"/>
            <a:t> Y </a:t>
          </a:r>
          <a:r>
            <a:rPr lang="en-US" b="1" dirty="0" err="1" smtClean="0"/>
            <a:t>tế</a:t>
          </a:r>
          <a:r>
            <a:rPr lang="en-US" b="1" dirty="0" smtClean="0"/>
            <a:t> </a:t>
          </a:r>
          <a:r>
            <a:rPr lang="en-US" b="1" dirty="0" err="1" smtClean="0"/>
            <a:t>xem</a:t>
          </a:r>
          <a:r>
            <a:rPr lang="en-US" b="1" dirty="0" smtClean="0"/>
            <a:t> </a:t>
          </a:r>
          <a:r>
            <a:rPr lang="en-US" b="1" dirty="0" err="1" smtClean="0"/>
            <a:t>xét</a:t>
          </a:r>
          <a:r>
            <a:rPr lang="en-US" b="1" dirty="0" smtClean="0"/>
            <a:t> </a:t>
          </a:r>
          <a:r>
            <a:rPr lang="en-US" b="1" dirty="0" err="1" smtClean="0"/>
            <a:t>các</a:t>
          </a:r>
          <a:r>
            <a:rPr lang="en-US" b="1" dirty="0" smtClean="0"/>
            <a:t> </a:t>
          </a:r>
          <a:r>
            <a:rPr lang="en-US" b="1" dirty="0" err="1" smtClean="0"/>
            <a:t>bằng</a:t>
          </a:r>
          <a:r>
            <a:rPr lang="en-US" b="1" dirty="0" smtClean="0"/>
            <a:t> </a:t>
          </a:r>
          <a:r>
            <a:rPr lang="en-US" b="1" dirty="0" err="1" smtClean="0"/>
            <a:t>chứng</a:t>
          </a:r>
          <a:r>
            <a:rPr lang="en-US" b="1" dirty="0" smtClean="0"/>
            <a:t> </a:t>
          </a:r>
          <a:r>
            <a:rPr lang="en-US" b="1" dirty="0" err="1" smtClean="0"/>
            <a:t>mới</a:t>
          </a:r>
          <a:r>
            <a:rPr lang="en-US" b="1" dirty="0" smtClean="0"/>
            <a:t> </a:t>
          </a:r>
          <a:r>
            <a:rPr lang="en-US" b="1" dirty="0" err="1" smtClean="0"/>
            <a:t>đây</a:t>
          </a:r>
          <a:r>
            <a:rPr lang="en-US" b="1" dirty="0" smtClean="0"/>
            <a:t> </a:t>
          </a:r>
          <a:r>
            <a:rPr lang="en-US" b="1" dirty="0" err="1" smtClean="0"/>
            <a:t>về</a:t>
          </a:r>
          <a:r>
            <a:rPr lang="en-US" b="1" dirty="0" smtClean="0"/>
            <a:t> </a:t>
          </a:r>
          <a:r>
            <a:rPr lang="en-US" b="1" dirty="0" err="1" smtClean="0"/>
            <a:t>tính</a:t>
          </a:r>
          <a:r>
            <a:rPr lang="en-US" b="1" dirty="0" smtClean="0"/>
            <a:t> </a:t>
          </a:r>
          <a:r>
            <a:rPr lang="en-US" b="1" dirty="0" err="1" smtClean="0"/>
            <a:t>năng</a:t>
          </a:r>
          <a:r>
            <a:rPr lang="en-US" b="1" dirty="0" smtClean="0"/>
            <a:t> </a:t>
          </a:r>
          <a:r>
            <a:rPr lang="en-US" b="1" dirty="0" err="1" smtClean="0"/>
            <a:t>giảm</a:t>
          </a:r>
          <a:r>
            <a:rPr lang="en-US" b="1" dirty="0" smtClean="0"/>
            <a:t> </a:t>
          </a:r>
          <a:r>
            <a:rPr lang="en-US" b="1" dirty="0" err="1" smtClean="0"/>
            <a:t>hại</a:t>
          </a:r>
          <a:r>
            <a:rPr lang="en-US" b="1" dirty="0" smtClean="0"/>
            <a:t> </a:t>
          </a:r>
          <a:r>
            <a:rPr lang="en-US" b="1" dirty="0" err="1" smtClean="0"/>
            <a:t>của</a:t>
          </a:r>
          <a:r>
            <a:rPr lang="en-US" b="1" dirty="0" smtClean="0"/>
            <a:t> </a:t>
          </a:r>
          <a:r>
            <a:rPr lang="en-US" b="1" dirty="0" err="1" smtClean="0"/>
            <a:t>thuốc</a:t>
          </a:r>
          <a:r>
            <a:rPr lang="en-US" b="1" dirty="0" smtClean="0"/>
            <a:t> </a:t>
          </a:r>
          <a:r>
            <a:rPr lang="en-US" b="1" dirty="0" err="1" smtClean="0"/>
            <a:t>lá</a:t>
          </a:r>
          <a:r>
            <a:rPr lang="en-US" b="1" dirty="0" smtClean="0"/>
            <a:t> </a:t>
          </a:r>
          <a:r>
            <a:rPr lang="en-US" b="1" dirty="0" err="1" smtClean="0"/>
            <a:t>và</a:t>
          </a:r>
          <a:r>
            <a:rPr lang="en-US" b="1" dirty="0" smtClean="0"/>
            <a:t> </a:t>
          </a:r>
          <a:r>
            <a:rPr lang="en-US" b="1" dirty="0" err="1" smtClean="0"/>
            <a:t>chú</a:t>
          </a:r>
          <a:r>
            <a:rPr lang="en-US" b="1" dirty="0" smtClean="0"/>
            <a:t> ý </a:t>
          </a:r>
          <a:r>
            <a:rPr lang="en-US" b="1" dirty="0" err="1" smtClean="0"/>
            <a:t>đến</a:t>
          </a:r>
          <a:r>
            <a:rPr lang="en-US" b="1" dirty="0" smtClean="0"/>
            <a:t> </a:t>
          </a:r>
          <a:r>
            <a:rPr lang="en-US" b="1" dirty="0" err="1" smtClean="0"/>
            <a:t>quyền</a:t>
          </a:r>
          <a:r>
            <a:rPr lang="en-US" b="1" dirty="0" smtClean="0"/>
            <a:t> </a:t>
          </a:r>
          <a:r>
            <a:rPr lang="en-US" b="1" dirty="0" err="1" smtClean="0"/>
            <a:t>lợi</a:t>
          </a:r>
          <a:r>
            <a:rPr lang="en-US" b="1" dirty="0" smtClean="0"/>
            <a:t> </a:t>
          </a:r>
          <a:r>
            <a:rPr lang="en-US" b="1" dirty="0" err="1" smtClean="0"/>
            <a:t>của</a:t>
          </a:r>
          <a:r>
            <a:rPr lang="en-US" b="1" dirty="0" smtClean="0"/>
            <a:t> </a:t>
          </a:r>
          <a:r>
            <a:rPr lang="en-US" b="1" dirty="0" err="1" smtClean="0"/>
            <a:t>người</a:t>
          </a:r>
          <a:r>
            <a:rPr lang="en-US" b="1" dirty="0" smtClean="0"/>
            <a:t> </a:t>
          </a:r>
          <a:r>
            <a:rPr lang="en-US" b="1" dirty="0" err="1" smtClean="0"/>
            <a:t>tiêu</a:t>
          </a:r>
          <a:r>
            <a:rPr lang="en-US" b="1" dirty="0" smtClean="0"/>
            <a:t> </a:t>
          </a:r>
          <a:r>
            <a:rPr lang="en-US" b="1" dirty="0" err="1" smtClean="0"/>
            <a:t>dùng</a:t>
          </a:r>
          <a:r>
            <a:rPr lang="en-US" u="none" dirty="0" smtClean="0"/>
            <a:t>”</a:t>
          </a:r>
          <a:endParaRPr lang="en-US" u="none" dirty="0"/>
        </a:p>
      </dgm:t>
    </dgm:pt>
    <dgm:pt modelId="{1DAF9920-C884-3C43-8371-411376146C99}" type="parTrans" cxnId="{819019C9-DB0C-5246-99BC-70084BFB604D}">
      <dgm:prSet/>
      <dgm:spPr/>
      <dgm:t>
        <a:bodyPr/>
        <a:lstStyle/>
        <a:p>
          <a:endParaRPr lang="en-US"/>
        </a:p>
      </dgm:t>
    </dgm:pt>
    <dgm:pt modelId="{9F58D205-7FC4-624C-BC5D-AE15C340D15E}" type="sibTrans" cxnId="{819019C9-DB0C-5246-99BC-70084BFB604D}">
      <dgm:prSet/>
      <dgm:spPr/>
      <dgm:t>
        <a:bodyPr/>
        <a:lstStyle/>
        <a:p>
          <a:endParaRPr lang="en-US"/>
        </a:p>
      </dgm:t>
    </dgm:pt>
    <dgm:pt modelId="{C8C36353-CACD-7844-85B8-3D6FBF6B3077}" type="pres">
      <dgm:prSet presAssocID="{F55AC191-F870-284E-ADC5-20ED1459EC4C}" presName="Name0" presStyleCnt="0">
        <dgm:presLayoutVars>
          <dgm:dir/>
          <dgm:animLvl val="lvl"/>
          <dgm:resizeHandles/>
        </dgm:presLayoutVars>
      </dgm:prSet>
      <dgm:spPr/>
      <dgm:t>
        <a:bodyPr/>
        <a:lstStyle/>
        <a:p>
          <a:endParaRPr lang="en-US"/>
        </a:p>
      </dgm:t>
    </dgm:pt>
    <dgm:pt modelId="{4C91D6FE-751B-6C4A-8F7B-25B22B8E2F90}" type="pres">
      <dgm:prSet presAssocID="{CE5F921E-A56B-6042-9F62-1EE1D3E14C7D}" presName="linNode" presStyleCnt="0"/>
      <dgm:spPr/>
    </dgm:pt>
    <dgm:pt modelId="{407FF19C-019A-934F-913B-A0C348001CA7}" type="pres">
      <dgm:prSet presAssocID="{CE5F921E-A56B-6042-9F62-1EE1D3E14C7D}" presName="parentShp" presStyleLbl="node1" presStyleIdx="0" presStyleCnt="2">
        <dgm:presLayoutVars>
          <dgm:bulletEnabled val="1"/>
        </dgm:presLayoutVars>
      </dgm:prSet>
      <dgm:spPr/>
      <dgm:t>
        <a:bodyPr/>
        <a:lstStyle/>
        <a:p>
          <a:endParaRPr lang="en-US"/>
        </a:p>
      </dgm:t>
    </dgm:pt>
    <dgm:pt modelId="{D2675378-15D5-9D48-A525-AF5475505119}" type="pres">
      <dgm:prSet presAssocID="{CE5F921E-A56B-6042-9F62-1EE1D3E14C7D}" presName="childShp" presStyleLbl="bgAccFollowNode1" presStyleIdx="0" presStyleCnt="2">
        <dgm:presLayoutVars>
          <dgm:bulletEnabled val="1"/>
        </dgm:presLayoutVars>
      </dgm:prSet>
      <dgm:spPr/>
      <dgm:t>
        <a:bodyPr/>
        <a:lstStyle/>
        <a:p>
          <a:endParaRPr lang="en-US"/>
        </a:p>
      </dgm:t>
    </dgm:pt>
    <dgm:pt modelId="{307356D0-4D28-A747-9FBD-E899083E7512}" type="pres">
      <dgm:prSet presAssocID="{178F41F3-3E19-1A48-94CF-7C2BEE258F82}" presName="spacing" presStyleCnt="0"/>
      <dgm:spPr/>
    </dgm:pt>
    <dgm:pt modelId="{5F55B6C1-588B-454B-8390-B7BB80AA255C}" type="pres">
      <dgm:prSet presAssocID="{7A69982E-9B49-9E46-935F-336BF5170CEB}" presName="linNode" presStyleCnt="0"/>
      <dgm:spPr/>
    </dgm:pt>
    <dgm:pt modelId="{203EA0BE-3D0B-2B4C-91B2-D9CF019B85CE}" type="pres">
      <dgm:prSet presAssocID="{7A69982E-9B49-9E46-935F-336BF5170CEB}" presName="parentShp" presStyleLbl="node1" presStyleIdx="1" presStyleCnt="2">
        <dgm:presLayoutVars>
          <dgm:bulletEnabled val="1"/>
        </dgm:presLayoutVars>
      </dgm:prSet>
      <dgm:spPr/>
      <dgm:t>
        <a:bodyPr/>
        <a:lstStyle/>
        <a:p>
          <a:endParaRPr lang="en-US"/>
        </a:p>
      </dgm:t>
    </dgm:pt>
    <dgm:pt modelId="{6008EE21-94BC-484B-8137-25F590C2EB04}" type="pres">
      <dgm:prSet presAssocID="{7A69982E-9B49-9E46-935F-336BF5170CEB}" presName="childShp" presStyleLbl="bgAccFollowNode1" presStyleIdx="1" presStyleCnt="2">
        <dgm:presLayoutVars>
          <dgm:bulletEnabled val="1"/>
        </dgm:presLayoutVars>
      </dgm:prSet>
      <dgm:spPr/>
      <dgm:t>
        <a:bodyPr/>
        <a:lstStyle/>
        <a:p>
          <a:endParaRPr lang="en-US"/>
        </a:p>
      </dgm:t>
    </dgm:pt>
  </dgm:ptLst>
  <dgm:cxnLst>
    <dgm:cxn modelId="{170A3DA6-2EAB-2F45-B46E-26914A5ABCF0}" srcId="{F55AC191-F870-284E-ADC5-20ED1459EC4C}" destId="{CE5F921E-A56B-6042-9F62-1EE1D3E14C7D}" srcOrd="0" destOrd="0" parTransId="{18BDF8CC-2F2B-E24A-B497-051075D43C13}" sibTransId="{178F41F3-3E19-1A48-94CF-7C2BEE258F82}"/>
    <dgm:cxn modelId="{9AD063A6-61A4-174F-B5C0-61FDA14C8569}" type="presOf" srcId="{7A69982E-9B49-9E46-935F-336BF5170CEB}" destId="{203EA0BE-3D0B-2B4C-91B2-D9CF019B85CE}" srcOrd="0" destOrd="0" presId="urn:microsoft.com/office/officeart/2005/8/layout/vList6"/>
    <dgm:cxn modelId="{7D2E5ED8-AF93-FE4E-B14E-57C09762C83C}" type="presOf" srcId="{7476BA2B-0ECA-7C4B-9182-6D035BA8FA2B}" destId="{6008EE21-94BC-484B-8137-25F590C2EB04}" srcOrd="0" destOrd="0" presId="urn:microsoft.com/office/officeart/2005/8/layout/vList6"/>
    <dgm:cxn modelId="{4834FDDC-E4A1-A549-ADB4-DC65911CCD44}" type="presOf" srcId="{F55AC191-F870-284E-ADC5-20ED1459EC4C}" destId="{C8C36353-CACD-7844-85B8-3D6FBF6B3077}" srcOrd="0" destOrd="0" presId="urn:microsoft.com/office/officeart/2005/8/layout/vList6"/>
    <dgm:cxn modelId="{1CCE1FA0-C0B6-A24B-BC41-398360945780}" srcId="{CE5F921E-A56B-6042-9F62-1EE1D3E14C7D}" destId="{CB7C358F-9F66-1C48-BDE1-F9FA514D51FE}" srcOrd="0" destOrd="0" parTransId="{E6D10348-9BC9-AA4D-B622-C6B27DEA8439}" sibTransId="{8D0D72BB-E3DC-6E4A-A502-6A6D72DF06F2}"/>
    <dgm:cxn modelId="{4C52C81D-C708-624D-AF90-0D22DEB12BC0}" type="presOf" srcId="{CB7C358F-9F66-1C48-BDE1-F9FA514D51FE}" destId="{D2675378-15D5-9D48-A525-AF5475505119}" srcOrd="0" destOrd="0" presId="urn:microsoft.com/office/officeart/2005/8/layout/vList6"/>
    <dgm:cxn modelId="{819019C9-DB0C-5246-99BC-70084BFB604D}" srcId="{7A69982E-9B49-9E46-935F-336BF5170CEB}" destId="{7476BA2B-0ECA-7C4B-9182-6D035BA8FA2B}" srcOrd="0" destOrd="0" parTransId="{1DAF9920-C884-3C43-8371-411376146C99}" sibTransId="{9F58D205-7FC4-624C-BC5D-AE15C340D15E}"/>
    <dgm:cxn modelId="{8C4EF503-16E0-9445-8BD4-8936BECD6ED3}" srcId="{F55AC191-F870-284E-ADC5-20ED1459EC4C}" destId="{7A69982E-9B49-9E46-935F-336BF5170CEB}" srcOrd="1" destOrd="0" parTransId="{DDA27667-157E-514F-BBBE-8457394999C9}" sibTransId="{C2211E3B-9A8F-9A46-9B68-675AFDCB03C7}"/>
    <dgm:cxn modelId="{64EE3ED7-65FE-EF47-B00D-8C7CD3370A3E}" type="presOf" srcId="{CE5F921E-A56B-6042-9F62-1EE1D3E14C7D}" destId="{407FF19C-019A-934F-913B-A0C348001CA7}" srcOrd="0" destOrd="0" presId="urn:microsoft.com/office/officeart/2005/8/layout/vList6"/>
    <dgm:cxn modelId="{5BAE5EDD-2E16-0244-BB2E-0E5FCA1DE5DA}" type="presParOf" srcId="{C8C36353-CACD-7844-85B8-3D6FBF6B3077}" destId="{4C91D6FE-751B-6C4A-8F7B-25B22B8E2F90}" srcOrd="0" destOrd="0" presId="urn:microsoft.com/office/officeart/2005/8/layout/vList6"/>
    <dgm:cxn modelId="{58352646-55B5-7841-897B-670CAA54B7EF}" type="presParOf" srcId="{4C91D6FE-751B-6C4A-8F7B-25B22B8E2F90}" destId="{407FF19C-019A-934F-913B-A0C348001CA7}" srcOrd="0" destOrd="0" presId="urn:microsoft.com/office/officeart/2005/8/layout/vList6"/>
    <dgm:cxn modelId="{43088207-15DA-F948-810C-5333F4E6281D}" type="presParOf" srcId="{4C91D6FE-751B-6C4A-8F7B-25B22B8E2F90}" destId="{D2675378-15D5-9D48-A525-AF5475505119}" srcOrd="1" destOrd="0" presId="urn:microsoft.com/office/officeart/2005/8/layout/vList6"/>
    <dgm:cxn modelId="{E01565B0-EA4D-3745-9448-8C6C3F8E481A}" type="presParOf" srcId="{C8C36353-CACD-7844-85B8-3D6FBF6B3077}" destId="{307356D0-4D28-A747-9FBD-E899083E7512}" srcOrd="1" destOrd="0" presId="urn:microsoft.com/office/officeart/2005/8/layout/vList6"/>
    <dgm:cxn modelId="{DB7BF0AE-4E83-0E45-8699-75F0E899FFA7}" type="presParOf" srcId="{C8C36353-CACD-7844-85B8-3D6FBF6B3077}" destId="{5F55B6C1-588B-454B-8390-B7BB80AA255C}" srcOrd="2" destOrd="0" presId="urn:microsoft.com/office/officeart/2005/8/layout/vList6"/>
    <dgm:cxn modelId="{C89D950B-92B0-6D47-970B-1CEC413868F4}" type="presParOf" srcId="{5F55B6C1-588B-454B-8390-B7BB80AA255C}" destId="{203EA0BE-3D0B-2B4C-91B2-D9CF019B85CE}" srcOrd="0" destOrd="0" presId="urn:microsoft.com/office/officeart/2005/8/layout/vList6"/>
    <dgm:cxn modelId="{1C585466-D966-1148-A6FC-FA6BE31CCF5F}" type="presParOf" srcId="{5F55B6C1-588B-454B-8390-B7BB80AA255C}" destId="{6008EE21-94BC-484B-8137-25F590C2EB04}"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2C3843-FD53-489B-91A9-015908FDE298}" type="doc">
      <dgm:prSet loTypeId="urn:microsoft.com/office/officeart/2005/8/layout/bList2#1" loCatId="list" qsTypeId="urn:microsoft.com/office/officeart/2005/8/quickstyle/simple1" qsCatId="simple" csTypeId="urn:microsoft.com/office/officeart/2005/8/colors/accent1_2" csCatId="accent1" phldr="1"/>
      <dgm:spPr/>
    </dgm:pt>
    <dgm:pt modelId="{171F628C-9139-4F4F-82E1-C8E9020A262C}">
      <dgm:prSet phldrT="[Text]" custT="1"/>
      <dgm:spPr/>
      <dgm:t>
        <a:bodyPr/>
        <a:lstStyle/>
        <a:p>
          <a:r>
            <a:rPr lang="en-AU" sz="1200" dirty="0"/>
            <a:t>Indonesia</a:t>
          </a:r>
        </a:p>
        <a:p>
          <a:r>
            <a:rPr lang="en-AU" sz="1200" b="1" i="0" dirty="0" err="1">
              <a:solidFill>
                <a:schemeClr val="bg1"/>
              </a:solidFill>
              <a:hlinkClick xmlns:r="http://schemas.openxmlformats.org/officeDocument/2006/relationships" r:id="rId1">
                <a:extLst>
                  <a:ext uri="{A12FA001-AC4F-418D-AE19-62706E023703}">
                    <ahyp:hlinkClr xmlns="" xmlns:ahyp="http://schemas.microsoft.com/office/drawing/2018/hyperlinkcolor" val="tx"/>
                  </a:ext>
                </a:extLst>
              </a:hlinkClick>
            </a:rPr>
            <a:t>Achmad</a:t>
          </a:r>
          <a:r>
            <a:rPr lang="en-AU" sz="1200" b="1" i="0" dirty="0">
              <a:solidFill>
                <a:schemeClr val="bg1"/>
              </a:solidFill>
              <a:hlinkClick xmlns:r="http://schemas.openxmlformats.org/officeDocument/2006/relationships" r:id="rId1">
                <a:extLst>
                  <a:ext uri="{A12FA001-AC4F-418D-AE19-62706E023703}">
                    <ahyp:hlinkClr xmlns="" xmlns:ahyp="http://schemas.microsoft.com/office/drawing/2018/hyperlinkcolor" val="tx"/>
                  </a:ext>
                </a:extLst>
              </a:hlinkClick>
            </a:rPr>
            <a:t> Sy</a:t>
          </a:r>
          <a:r>
            <a:rPr lang="en-AU" sz="1200" b="0" i="0" dirty="0"/>
            <a:t> </a:t>
          </a:r>
          <a:endParaRPr lang="en-AU" sz="1200" dirty="0"/>
        </a:p>
      </dgm:t>
    </dgm:pt>
    <dgm:pt modelId="{A6CAA8CB-BB10-4A22-849C-1BD639E5D21E}" type="parTrans" cxnId="{597264E6-BE19-469A-B408-C23B841DE939}">
      <dgm:prSet/>
      <dgm:spPr/>
      <dgm:t>
        <a:bodyPr/>
        <a:lstStyle/>
        <a:p>
          <a:endParaRPr lang="en-AU"/>
        </a:p>
      </dgm:t>
    </dgm:pt>
    <dgm:pt modelId="{B7221882-DEF3-4027-81F3-1CCAF7BD40B9}" type="sibTrans" cxnId="{597264E6-BE19-469A-B408-C23B841DE939}">
      <dgm:prSet/>
      <dgm:spPr/>
      <dgm:t>
        <a:bodyPr/>
        <a:lstStyle/>
        <a:p>
          <a:endParaRPr lang="en-AU"/>
        </a:p>
      </dgm:t>
    </dgm:pt>
    <dgm:pt modelId="{72BBB11F-79D0-46E1-8947-E6BFDF8C4162}">
      <dgm:prSet phldrT="[Text]"/>
      <dgm:spPr/>
      <dgm:t>
        <a:bodyPr/>
        <a:lstStyle/>
        <a:p>
          <a:r>
            <a:rPr lang="en-AU" b="1" dirty="0"/>
            <a:t>Singapore</a:t>
          </a:r>
        </a:p>
        <a:p>
          <a:r>
            <a:rPr lang="en-AU" b="1" i="0" dirty="0" err="1">
              <a:solidFill>
                <a:schemeClr val="bg1"/>
              </a:solidFill>
              <a:hlinkClick xmlns:r="http://schemas.openxmlformats.org/officeDocument/2006/relationships" r:id="rId2">
                <a:extLst>
                  <a:ext uri="{A12FA001-AC4F-418D-AE19-62706E023703}">
                    <ahyp:hlinkClr xmlns="" xmlns:ahyp="http://schemas.microsoft.com/office/drawing/2018/hyperlinkcolor" val="tx"/>
                  </a:ext>
                </a:extLst>
              </a:hlinkClick>
            </a:rPr>
            <a:t>Tikki</a:t>
          </a:r>
          <a:r>
            <a:rPr lang="en-AU" b="1" i="0" dirty="0">
              <a:solidFill>
                <a:schemeClr val="bg1"/>
              </a:solidFill>
              <a:hlinkClick xmlns:r="http://schemas.openxmlformats.org/officeDocument/2006/relationships" r:id="rId2">
                <a:extLst>
                  <a:ext uri="{A12FA001-AC4F-418D-AE19-62706E023703}">
                    <ahyp:hlinkClr xmlns="" xmlns:ahyp="http://schemas.microsoft.com/office/drawing/2018/hyperlinkcolor" val="tx"/>
                  </a:ext>
                </a:extLst>
              </a:hlinkClick>
            </a:rPr>
            <a:t> </a:t>
          </a:r>
          <a:r>
            <a:rPr lang="en-AU" b="1" i="0" dirty="0" err="1">
              <a:solidFill>
                <a:schemeClr val="bg1"/>
              </a:solidFill>
              <a:hlinkClick xmlns:r="http://schemas.openxmlformats.org/officeDocument/2006/relationships" r:id="rId2">
                <a:extLst>
                  <a:ext uri="{A12FA001-AC4F-418D-AE19-62706E023703}">
                    <ahyp:hlinkClr xmlns="" xmlns:ahyp="http://schemas.microsoft.com/office/drawing/2018/hyperlinkcolor" val="tx"/>
                  </a:ext>
                </a:extLst>
              </a:hlinkClick>
            </a:rPr>
            <a:t>Pangetsu</a:t>
          </a:r>
          <a:endParaRPr lang="en-AU" b="1" dirty="0">
            <a:solidFill>
              <a:schemeClr val="bg1"/>
            </a:solidFill>
          </a:endParaRPr>
        </a:p>
      </dgm:t>
    </dgm:pt>
    <dgm:pt modelId="{5B5CACF4-6B01-4CCA-96BB-0950EF35D475}" type="parTrans" cxnId="{66F9F14E-0299-445A-BA5E-318E9218560E}">
      <dgm:prSet/>
      <dgm:spPr/>
      <dgm:t>
        <a:bodyPr/>
        <a:lstStyle/>
        <a:p>
          <a:endParaRPr lang="en-AU"/>
        </a:p>
      </dgm:t>
    </dgm:pt>
    <dgm:pt modelId="{10116AB4-65C8-471F-9B5B-FD45FE35614C}" type="sibTrans" cxnId="{66F9F14E-0299-445A-BA5E-318E9218560E}">
      <dgm:prSet/>
      <dgm:spPr/>
      <dgm:t>
        <a:bodyPr/>
        <a:lstStyle/>
        <a:p>
          <a:endParaRPr lang="en-AU"/>
        </a:p>
      </dgm:t>
    </dgm:pt>
    <dgm:pt modelId="{8E71D69E-396E-4853-BE9A-9A80E86E4B8D}">
      <dgm:prSet phldrT="[Text]"/>
      <dgm:spPr/>
      <dgm:t>
        <a:bodyPr/>
        <a:lstStyle/>
        <a:p>
          <a:r>
            <a:rPr lang="en-AU" b="1" dirty="0"/>
            <a:t>Korea</a:t>
          </a:r>
        </a:p>
        <a:p>
          <a:r>
            <a:rPr lang="en-AU" b="1" i="0" dirty="0" err="1">
              <a:solidFill>
                <a:schemeClr val="bg1"/>
              </a:solidFill>
              <a:hlinkClick xmlns:r="http://schemas.openxmlformats.org/officeDocument/2006/relationships" r:id="rId2">
                <a:extLst>
                  <a:ext uri="{A12FA001-AC4F-418D-AE19-62706E023703}">
                    <ahyp:hlinkClr xmlns="" xmlns:ahyp="http://schemas.microsoft.com/office/drawing/2018/hyperlinkcolor" val="tx"/>
                  </a:ext>
                </a:extLst>
              </a:hlinkClick>
            </a:rPr>
            <a:t>Okryun</a:t>
          </a:r>
          <a:r>
            <a:rPr lang="en-AU" b="1" i="0" dirty="0">
              <a:solidFill>
                <a:schemeClr val="bg1"/>
              </a:solidFill>
              <a:hlinkClick xmlns:r="http://schemas.openxmlformats.org/officeDocument/2006/relationships" r:id="rId2">
                <a:extLst>
                  <a:ext uri="{A12FA001-AC4F-418D-AE19-62706E023703}">
                    <ahyp:hlinkClr xmlns="" xmlns:ahyp="http://schemas.microsoft.com/office/drawing/2018/hyperlinkcolor" val="tx"/>
                  </a:ext>
                </a:extLst>
              </a:hlinkClick>
            </a:rPr>
            <a:t> Moon</a:t>
          </a:r>
          <a:r>
            <a:rPr lang="en-AU" b="1" i="0" dirty="0"/>
            <a:t> </a:t>
          </a:r>
          <a:endParaRPr lang="en-AU" b="1" dirty="0"/>
        </a:p>
      </dgm:t>
    </dgm:pt>
    <dgm:pt modelId="{423B9BEA-C111-4B48-B22D-EAC66CD1D317}" type="parTrans" cxnId="{C2BEB3A4-ACC8-4719-B20F-C930C61550B7}">
      <dgm:prSet/>
      <dgm:spPr/>
      <dgm:t>
        <a:bodyPr/>
        <a:lstStyle/>
        <a:p>
          <a:endParaRPr lang="en-AU"/>
        </a:p>
      </dgm:t>
    </dgm:pt>
    <dgm:pt modelId="{A41E7B10-06A3-4B9B-A316-701ED7A14888}" type="sibTrans" cxnId="{C2BEB3A4-ACC8-4719-B20F-C930C61550B7}">
      <dgm:prSet/>
      <dgm:spPr/>
      <dgm:t>
        <a:bodyPr/>
        <a:lstStyle/>
        <a:p>
          <a:endParaRPr lang="en-AU"/>
        </a:p>
      </dgm:t>
    </dgm:pt>
    <dgm:pt modelId="{D1B25A9E-769E-4F81-81FF-49F985B3FD79}">
      <dgm:prSet/>
      <dgm:spPr/>
      <dgm:t>
        <a:bodyPr/>
        <a:lstStyle/>
        <a:p>
          <a:r>
            <a:rPr lang="en-AU" b="1" dirty="0"/>
            <a:t>Hong Kong</a:t>
          </a:r>
        </a:p>
        <a:p>
          <a:r>
            <a:rPr lang="en-AU" b="1" i="0" dirty="0">
              <a:solidFill>
                <a:schemeClr val="bg1"/>
              </a:solidFill>
              <a:hlinkClick xmlns:r="http://schemas.openxmlformats.org/officeDocument/2006/relationships" r:id="rId3">
                <a:extLst>
                  <a:ext uri="{A12FA001-AC4F-418D-AE19-62706E023703}">
                    <ahyp:hlinkClr xmlns="" xmlns:ahyp="http://schemas.microsoft.com/office/drawing/2018/hyperlinkcolor" val="tx"/>
                  </a:ext>
                </a:extLst>
              </a:hlinkClick>
            </a:rPr>
            <a:t>Chung </a:t>
          </a:r>
          <a:r>
            <a:rPr lang="en-AU" b="1" i="0" dirty="0" err="1">
              <a:solidFill>
                <a:schemeClr val="bg1"/>
              </a:solidFill>
              <a:hlinkClick xmlns:r="http://schemas.openxmlformats.org/officeDocument/2006/relationships" r:id="rId3">
                <a:extLst>
                  <a:ext uri="{A12FA001-AC4F-418D-AE19-62706E023703}">
                    <ahyp:hlinkClr xmlns="" xmlns:ahyp="http://schemas.microsoft.com/office/drawing/2018/hyperlinkcolor" val="tx"/>
                  </a:ext>
                </a:extLst>
              </a:hlinkClick>
            </a:rPr>
            <a:t>Hin</a:t>
          </a:r>
          <a:r>
            <a:rPr lang="en-AU" b="1" i="0" dirty="0">
              <a:solidFill>
                <a:schemeClr val="bg1"/>
              </a:solidFill>
              <a:hlinkClick xmlns:r="http://schemas.openxmlformats.org/officeDocument/2006/relationships" r:id="rId3">
                <a:extLst>
                  <a:ext uri="{A12FA001-AC4F-418D-AE19-62706E023703}">
                    <ahyp:hlinkClr xmlns="" xmlns:ahyp="http://schemas.microsoft.com/office/drawing/2018/hyperlinkcolor" val="tx"/>
                  </a:ext>
                </a:extLst>
              </a:hlinkClick>
            </a:rPr>
            <a:t> Willy Wong</a:t>
          </a:r>
          <a:endParaRPr lang="en-AU" b="1" dirty="0">
            <a:solidFill>
              <a:schemeClr val="bg1"/>
            </a:solidFill>
          </a:endParaRPr>
        </a:p>
      </dgm:t>
    </dgm:pt>
    <dgm:pt modelId="{C90FC2C0-F747-4D5E-9EA7-A8D56ECE8723}" type="parTrans" cxnId="{362830A1-87AB-496F-A866-46C93CFF14BE}">
      <dgm:prSet/>
      <dgm:spPr/>
      <dgm:t>
        <a:bodyPr/>
        <a:lstStyle/>
        <a:p>
          <a:endParaRPr lang="en-AU"/>
        </a:p>
      </dgm:t>
    </dgm:pt>
    <dgm:pt modelId="{C890208A-AE04-4A00-B9FB-E936E52E22AD}" type="sibTrans" cxnId="{362830A1-87AB-496F-A866-46C93CFF14BE}">
      <dgm:prSet/>
      <dgm:spPr/>
      <dgm:t>
        <a:bodyPr/>
        <a:lstStyle/>
        <a:p>
          <a:endParaRPr lang="en-AU"/>
        </a:p>
      </dgm:t>
    </dgm:pt>
    <dgm:pt modelId="{74F51000-68AA-E849-A13C-69A548091194}">
      <dgm:prSet custT="1"/>
      <dgm:spPr/>
      <dgm:t>
        <a:bodyPr/>
        <a:lstStyle/>
        <a:p>
          <a:pPr marL="0" indent="0" algn="l">
            <a:buFontTx/>
            <a:buNone/>
            <a:tabLst/>
          </a:pPr>
          <a:r>
            <a:rPr lang="en-US" sz="1600" dirty="0" smtClean="0"/>
            <a:t>“</a:t>
          </a:r>
          <a:r>
            <a:rPr lang="en-US" sz="1600" dirty="0" err="1" smtClean="0"/>
            <a:t>các</a:t>
          </a:r>
          <a:r>
            <a:rPr lang="en-US" sz="1600" dirty="0" smtClean="0"/>
            <a:t> </a:t>
          </a:r>
          <a:r>
            <a:rPr lang="en-US" sz="1600" dirty="0" err="1" smtClean="0"/>
            <a:t>nghiên</a:t>
          </a:r>
          <a:r>
            <a:rPr lang="en-US" sz="1600" dirty="0" smtClean="0"/>
            <a:t> </a:t>
          </a:r>
          <a:r>
            <a:rPr lang="en-US" sz="1600" dirty="0" err="1" smtClean="0"/>
            <a:t>cứu</a:t>
          </a:r>
          <a:r>
            <a:rPr lang="en-US" sz="1600" dirty="0" smtClean="0"/>
            <a:t> </a:t>
          </a:r>
          <a:r>
            <a:rPr lang="en-US" sz="1600" dirty="0" err="1" smtClean="0"/>
            <a:t>về</a:t>
          </a:r>
          <a:r>
            <a:rPr lang="en-US" sz="1600" dirty="0" smtClean="0"/>
            <a:t> </a:t>
          </a:r>
          <a:r>
            <a:rPr lang="en-US" sz="1600" dirty="0" err="1" smtClean="0"/>
            <a:t>các</a:t>
          </a:r>
          <a:r>
            <a:rPr lang="en-US" sz="1600" dirty="0" smtClean="0"/>
            <a:t> </a:t>
          </a:r>
          <a:r>
            <a:rPr lang="en-US" sz="1600" dirty="0" err="1" smtClean="0"/>
            <a:t>ảnh</a:t>
          </a:r>
          <a:r>
            <a:rPr lang="en-US" sz="1600" dirty="0" smtClean="0"/>
            <a:t> </a:t>
          </a:r>
          <a:r>
            <a:rPr lang="en-US" sz="1600" dirty="0" err="1" smtClean="0"/>
            <a:t>hưởng</a:t>
          </a:r>
          <a:r>
            <a:rPr lang="en-US" sz="1600" dirty="0" smtClean="0"/>
            <a:t> </a:t>
          </a:r>
          <a:r>
            <a:rPr lang="en-US" sz="1600" dirty="0" err="1" smtClean="0"/>
            <a:t>của</a:t>
          </a:r>
          <a:r>
            <a:rPr lang="en-US" sz="1600" dirty="0" smtClean="0"/>
            <a:t> TLĐT ở Indonesia </a:t>
          </a:r>
          <a:r>
            <a:rPr lang="en-US" sz="1600" dirty="0" err="1" smtClean="0"/>
            <a:t>vẫn</a:t>
          </a:r>
          <a:r>
            <a:rPr lang="en-US" sz="1600" dirty="0" smtClean="0"/>
            <a:t> </a:t>
          </a:r>
          <a:r>
            <a:rPr lang="en-US" sz="1600" dirty="0" err="1" smtClean="0"/>
            <a:t>còn</a:t>
          </a:r>
          <a:r>
            <a:rPr lang="en-US" sz="1600" dirty="0" smtClean="0"/>
            <a:t> </a:t>
          </a:r>
          <a:r>
            <a:rPr lang="en-US" sz="1600" dirty="0" err="1" smtClean="0"/>
            <a:t>rất</a:t>
          </a:r>
          <a:r>
            <a:rPr lang="en-US" sz="1600" dirty="0" smtClean="0"/>
            <a:t> </a:t>
          </a:r>
          <a:r>
            <a:rPr lang="en-US" sz="1600" dirty="0" err="1" smtClean="0"/>
            <a:t>ít</a:t>
          </a:r>
          <a:r>
            <a:rPr lang="en-US" sz="1600" dirty="0" smtClean="0"/>
            <a:t>… </a:t>
          </a:r>
          <a:r>
            <a:rPr lang="en-US" sz="1600" dirty="0" err="1" smtClean="0"/>
            <a:t>chính</a:t>
          </a:r>
          <a:r>
            <a:rPr lang="en-US" sz="1600" dirty="0" smtClean="0"/>
            <a:t> </a:t>
          </a:r>
          <a:r>
            <a:rPr lang="en-US" sz="1600" dirty="0" err="1" smtClean="0"/>
            <a:t>phủ</a:t>
          </a:r>
          <a:r>
            <a:rPr lang="en-US" sz="1600" dirty="0" smtClean="0"/>
            <a:t> </a:t>
          </a:r>
          <a:r>
            <a:rPr lang="en-US" sz="1600" dirty="0" err="1" smtClean="0"/>
            <a:t>cân</a:t>
          </a:r>
          <a:r>
            <a:rPr lang="en-US" sz="1600" dirty="0" smtClean="0"/>
            <a:t> </a:t>
          </a:r>
          <a:r>
            <a:rPr lang="en-US" sz="1600" dirty="0" err="1" smtClean="0"/>
            <a:t>chú</a:t>
          </a:r>
          <a:r>
            <a:rPr lang="en-US" sz="1600" dirty="0" smtClean="0"/>
            <a:t> ý </a:t>
          </a:r>
          <a:r>
            <a:rPr lang="en-US" sz="1600" dirty="0" err="1" smtClean="0"/>
            <a:t>đến</a:t>
          </a:r>
          <a:r>
            <a:rPr lang="en-US" sz="1600" dirty="0" smtClean="0"/>
            <a:t> </a:t>
          </a:r>
          <a:r>
            <a:rPr lang="en-US" sz="1600" dirty="0" err="1" smtClean="0"/>
            <a:t>nghiên</a:t>
          </a:r>
          <a:r>
            <a:rPr lang="en-US" sz="1600" dirty="0" smtClean="0"/>
            <a:t> </a:t>
          </a:r>
          <a:r>
            <a:rPr lang="en-US" sz="1600" dirty="0" err="1" smtClean="0"/>
            <a:t>cứu</a:t>
          </a:r>
          <a:r>
            <a:rPr lang="en-US" sz="1600" dirty="0" smtClean="0"/>
            <a:t>”</a:t>
          </a:r>
          <a:endParaRPr lang="en-US" sz="1600" dirty="0"/>
        </a:p>
      </dgm:t>
    </dgm:pt>
    <dgm:pt modelId="{C889CD7D-C005-0740-A086-8E853C8D5625}" type="parTrans" cxnId="{B93F80CB-C584-164F-8A0C-57B06690E070}">
      <dgm:prSet/>
      <dgm:spPr/>
      <dgm:t>
        <a:bodyPr/>
        <a:lstStyle/>
        <a:p>
          <a:endParaRPr lang="en-US"/>
        </a:p>
      </dgm:t>
    </dgm:pt>
    <dgm:pt modelId="{035CE641-E072-994B-A68B-36C836EED637}" type="sibTrans" cxnId="{B93F80CB-C584-164F-8A0C-57B06690E070}">
      <dgm:prSet/>
      <dgm:spPr/>
      <dgm:t>
        <a:bodyPr/>
        <a:lstStyle/>
        <a:p>
          <a:endParaRPr lang="en-US"/>
        </a:p>
      </dgm:t>
    </dgm:pt>
    <dgm:pt modelId="{8E44868A-F7C3-604A-A7B9-0B567C42E04B}">
      <dgm:prSet custT="1"/>
      <dgm:spPr/>
      <dgm:t>
        <a:bodyPr/>
        <a:lstStyle/>
        <a:p>
          <a:pPr marL="0" indent="0">
            <a:buNone/>
            <a:tabLst/>
          </a:pPr>
          <a:r>
            <a:rPr lang="en-US" sz="1600" noProof="0" dirty="0" smtClean="0"/>
            <a:t>“</a:t>
          </a:r>
          <a:r>
            <a:rPr lang="en-US" sz="1600" noProof="0" dirty="0" err="1" smtClean="0"/>
            <a:t>các</a:t>
          </a:r>
          <a:r>
            <a:rPr lang="en-US" sz="1600" noProof="0" dirty="0" smtClean="0"/>
            <a:t> </a:t>
          </a:r>
          <a:r>
            <a:rPr lang="en-US" sz="1600" noProof="0" dirty="0" err="1" smtClean="0"/>
            <a:t>sản</a:t>
          </a:r>
          <a:r>
            <a:rPr lang="en-US" sz="1600" noProof="0" dirty="0" smtClean="0"/>
            <a:t> </a:t>
          </a:r>
          <a:r>
            <a:rPr lang="en-US" sz="1600" noProof="0" dirty="0" err="1" smtClean="0"/>
            <a:t>phẩm</a:t>
          </a:r>
          <a:r>
            <a:rPr lang="en-US" sz="1600" noProof="0" dirty="0" smtClean="0"/>
            <a:t> </a:t>
          </a:r>
          <a:r>
            <a:rPr lang="en-US" sz="1600" noProof="0" dirty="0" err="1" smtClean="0"/>
            <a:t>thuốc</a:t>
          </a:r>
          <a:r>
            <a:rPr lang="en-US" sz="1600" noProof="0" dirty="0" smtClean="0"/>
            <a:t> </a:t>
          </a:r>
          <a:r>
            <a:rPr lang="en-US" sz="1600" noProof="0" dirty="0" err="1" smtClean="0"/>
            <a:t>lá</a:t>
          </a:r>
          <a:r>
            <a:rPr lang="en-US" sz="1600" noProof="0" dirty="0" smtClean="0"/>
            <a:t> </a:t>
          </a:r>
          <a:r>
            <a:rPr lang="en-US" sz="1600" noProof="0" dirty="0" err="1" smtClean="0"/>
            <a:t>thay</a:t>
          </a:r>
          <a:r>
            <a:rPr lang="en-US" sz="1600" noProof="0" dirty="0" smtClean="0"/>
            <a:t> </a:t>
          </a:r>
          <a:r>
            <a:rPr lang="en-US" sz="1600" noProof="0" dirty="0" err="1" smtClean="0"/>
            <a:t>thế</a:t>
          </a:r>
          <a:r>
            <a:rPr lang="en-US" sz="1600" noProof="0" dirty="0" smtClean="0"/>
            <a:t> </a:t>
          </a:r>
          <a:r>
            <a:rPr lang="en-US" sz="1600" noProof="0" dirty="0" err="1" smtClean="0"/>
            <a:t>có</a:t>
          </a:r>
          <a:r>
            <a:rPr lang="en-US" sz="1600" noProof="0" dirty="0" smtClean="0"/>
            <a:t> </a:t>
          </a:r>
          <a:r>
            <a:rPr lang="en-US" sz="1600" noProof="0" dirty="0" err="1" smtClean="0"/>
            <a:t>nguy</a:t>
          </a:r>
          <a:r>
            <a:rPr lang="en-US" sz="1600" noProof="0" dirty="0" smtClean="0"/>
            <a:t> </a:t>
          </a:r>
          <a:r>
            <a:rPr lang="en-US" sz="1600" noProof="0" dirty="0" err="1" smtClean="0"/>
            <a:t>cơ</a:t>
          </a:r>
          <a:r>
            <a:rPr lang="en-US" sz="1600" noProof="0" dirty="0" smtClean="0"/>
            <a:t> </a:t>
          </a:r>
          <a:r>
            <a:rPr lang="en-US" sz="1600" noProof="0" dirty="0" err="1" smtClean="0"/>
            <a:t>thấp</a:t>
          </a:r>
          <a:r>
            <a:rPr lang="en-US" sz="1600" noProof="0" dirty="0" smtClean="0"/>
            <a:t> </a:t>
          </a:r>
          <a:r>
            <a:rPr lang="en-US" sz="1600" noProof="0" dirty="0" err="1" smtClean="0"/>
            <a:t>hơn</a:t>
          </a:r>
          <a:r>
            <a:rPr lang="en-US" sz="1600" noProof="0" dirty="0" smtClean="0"/>
            <a:t> 95% so </a:t>
          </a:r>
          <a:r>
            <a:rPr lang="en-US" sz="1600" noProof="0" dirty="0" err="1" smtClean="0"/>
            <a:t>với</a:t>
          </a:r>
          <a:r>
            <a:rPr lang="en-US" sz="1600" noProof="0" dirty="0" smtClean="0"/>
            <a:t> </a:t>
          </a:r>
          <a:r>
            <a:rPr lang="en-US" sz="1600" noProof="0" dirty="0" err="1" smtClean="0"/>
            <a:t>thuốc</a:t>
          </a:r>
          <a:r>
            <a:rPr lang="en-US" sz="1600" noProof="0" dirty="0" smtClean="0"/>
            <a:t> </a:t>
          </a:r>
          <a:r>
            <a:rPr lang="en-US" sz="1600" noProof="0" dirty="0" err="1" smtClean="0"/>
            <a:t>lá</a:t>
          </a:r>
          <a:r>
            <a:rPr lang="en-US" sz="1600" noProof="0" dirty="0" smtClean="0"/>
            <a:t> </a:t>
          </a:r>
          <a:r>
            <a:rPr lang="en-US" sz="1600" noProof="0" dirty="0" err="1" smtClean="0"/>
            <a:t>đốt</a:t>
          </a:r>
          <a:r>
            <a:rPr lang="en-US" sz="1600" noProof="0" dirty="0" smtClean="0"/>
            <a:t> </a:t>
          </a:r>
          <a:r>
            <a:rPr lang="en-US" sz="1600" noProof="0" dirty="0" err="1" smtClean="0"/>
            <a:t>cháy</a:t>
          </a:r>
          <a:r>
            <a:rPr lang="en-US" sz="1600" noProof="0" dirty="0" smtClean="0"/>
            <a:t> </a:t>
          </a:r>
          <a:r>
            <a:rPr lang="en-US" sz="1600" noProof="0" dirty="0" err="1" smtClean="0"/>
            <a:t>và</a:t>
          </a:r>
          <a:r>
            <a:rPr lang="en-US" sz="1600" noProof="0" dirty="0" smtClean="0"/>
            <a:t> </a:t>
          </a:r>
          <a:r>
            <a:rPr lang="en-US" sz="1600" noProof="0" dirty="0" err="1" smtClean="0"/>
            <a:t>có</a:t>
          </a:r>
          <a:r>
            <a:rPr lang="en-US" sz="1600" noProof="0" dirty="0" smtClean="0"/>
            <a:t> </a:t>
          </a:r>
          <a:r>
            <a:rPr lang="en-US" sz="1600" noProof="0" dirty="0" err="1" smtClean="0"/>
            <a:t>thể</a:t>
          </a:r>
          <a:r>
            <a:rPr lang="en-US" sz="1600" noProof="0" dirty="0" smtClean="0"/>
            <a:t> </a:t>
          </a:r>
          <a:r>
            <a:rPr lang="en-US" sz="1600" noProof="0" dirty="0" err="1" smtClean="0"/>
            <a:t>giúp</a:t>
          </a:r>
          <a:r>
            <a:rPr lang="en-US" sz="1600" noProof="0" dirty="0" smtClean="0"/>
            <a:t> </a:t>
          </a:r>
          <a:r>
            <a:rPr lang="en-US" sz="1600" noProof="0" dirty="0" err="1" smtClean="0"/>
            <a:t>người</a:t>
          </a:r>
          <a:r>
            <a:rPr lang="en-US" sz="1600" noProof="0" dirty="0" smtClean="0"/>
            <a:t> </a:t>
          </a:r>
          <a:r>
            <a:rPr lang="en-US" sz="1600" noProof="0" dirty="0" err="1" smtClean="0"/>
            <a:t>hút</a:t>
          </a:r>
          <a:r>
            <a:rPr lang="en-US" sz="1600" noProof="0" dirty="0" smtClean="0"/>
            <a:t> </a:t>
          </a:r>
          <a:r>
            <a:rPr lang="en-US" sz="1600" noProof="0" dirty="0" err="1" smtClean="0"/>
            <a:t>thuốc</a:t>
          </a:r>
          <a:r>
            <a:rPr lang="en-US" sz="1600" noProof="0" dirty="0" smtClean="0"/>
            <a:t> </a:t>
          </a:r>
          <a:r>
            <a:rPr lang="en-US" sz="1600" noProof="0" dirty="0" err="1" smtClean="0"/>
            <a:t>cai</a:t>
          </a:r>
          <a:r>
            <a:rPr lang="en-US" sz="1600" noProof="0" dirty="0" smtClean="0"/>
            <a:t> </a:t>
          </a:r>
          <a:r>
            <a:rPr lang="en-US" sz="1600" noProof="0" dirty="0" err="1" smtClean="0"/>
            <a:t>thuốc</a:t>
          </a:r>
          <a:r>
            <a:rPr lang="en-US" sz="1600" noProof="0" dirty="0" smtClean="0"/>
            <a:t> </a:t>
          </a:r>
          <a:r>
            <a:rPr lang="en-US" sz="1600" noProof="0" dirty="0" err="1" smtClean="0"/>
            <a:t>lá</a:t>
          </a:r>
          <a:r>
            <a:rPr lang="en-US" sz="1600" noProof="0" dirty="0" smtClean="0"/>
            <a:t>”</a:t>
          </a:r>
          <a:endParaRPr lang="en-US" sz="1600" noProof="0" dirty="0"/>
        </a:p>
      </dgm:t>
    </dgm:pt>
    <dgm:pt modelId="{AAF71828-FA44-0D46-92E3-799FFF7A9F11}" type="parTrans" cxnId="{9A9F21D1-F741-3143-AE74-1EB7F8976159}">
      <dgm:prSet/>
      <dgm:spPr/>
      <dgm:t>
        <a:bodyPr/>
        <a:lstStyle/>
        <a:p>
          <a:endParaRPr lang="en-US"/>
        </a:p>
      </dgm:t>
    </dgm:pt>
    <dgm:pt modelId="{BFD38D53-E227-7646-957A-05ABA858926A}" type="sibTrans" cxnId="{9A9F21D1-F741-3143-AE74-1EB7F8976159}">
      <dgm:prSet/>
      <dgm:spPr/>
      <dgm:t>
        <a:bodyPr/>
        <a:lstStyle/>
        <a:p>
          <a:endParaRPr lang="en-US"/>
        </a:p>
      </dgm:t>
    </dgm:pt>
    <dgm:pt modelId="{0BE4BC8C-5DC3-6341-88DC-A568069AA4F8}">
      <dgm:prSet custT="1"/>
      <dgm:spPr/>
      <dgm:t>
        <a:bodyPr/>
        <a:lstStyle/>
        <a:p>
          <a:pPr marL="0" indent="0">
            <a:buNone/>
            <a:tabLst/>
          </a:pPr>
          <a:r>
            <a:rPr lang="en-US" sz="1600" b="0" i="0" u="none" noProof="0" dirty="0" smtClean="0"/>
            <a:t>“</a:t>
          </a:r>
          <a:r>
            <a:rPr lang="en-US" sz="1600" b="0" i="0" u="none" noProof="0" dirty="0" err="1" smtClean="0"/>
            <a:t>người</a:t>
          </a:r>
          <a:r>
            <a:rPr lang="en-US" sz="1600" b="0" i="0" u="none" noProof="0" dirty="0" smtClean="0"/>
            <a:t> </a:t>
          </a:r>
          <a:r>
            <a:rPr lang="en-US" sz="1600" b="0" i="0" u="none" noProof="0" dirty="0" err="1" smtClean="0"/>
            <a:t>hút</a:t>
          </a:r>
          <a:r>
            <a:rPr lang="en-US" sz="1600" b="0" i="0" u="none" noProof="0" dirty="0" smtClean="0"/>
            <a:t> </a:t>
          </a:r>
          <a:r>
            <a:rPr lang="en-US" sz="1600" b="0" i="0" u="none" noProof="0" dirty="0" err="1" smtClean="0"/>
            <a:t>thuốc</a:t>
          </a:r>
          <a:r>
            <a:rPr lang="en-US" sz="1600" b="0" i="0" u="none" noProof="0" dirty="0" smtClean="0"/>
            <a:t> </a:t>
          </a:r>
          <a:r>
            <a:rPr lang="en-US" sz="1600" b="0" i="0" u="none" noProof="0" dirty="0" err="1" smtClean="0"/>
            <a:t>tại</a:t>
          </a:r>
          <a:r>
            <a:rPr lang="en-US" sz="1600" b="0" i="0" u="none" noProof="0" dirty="0" smtClean="0"/>
            <a:t> </a:t>
          </a:r>
          <a:r>
            <a:rPr lang="en-US" sz="1600" b="0" i="0" u="none" noProof="0" dirty="0" err="1" smtClean="0"/>
            <a:t>châu</a:t>
          </a:r>
          <a:r>
            <a:rPr lang="en-US" sz="1600" b="0" i="0" u="none" noProof="0" dirty="0" smtClean="0"/>
            <a:t> Á </a:t>
          </a:r>
          <a:r>
            <a:rPr lang="en-US" sz="1600" b="0" i="0" u="none" noProof="0" dirty="0" err="1" smtClean="0"/>
            <a:t>xứng</a:t>
          </a:r>
          <a:r>
            <a:rPr lang="en-US" sz="1600" b="0" i="0" u="none" noProof="0" dirty="0" smtClean="0"/>
            <a:t> </a:t>
          </a:r>
          <a:r>
            <a:rPr lang="en-US" sz="1600" b="0" i="0" u="none" noProof="0" dirty="0" err="1" smtClean="0"/>
            <a:t>đáng</a:t>
          </a:r>
          <a:r>
            <a:rPr lang="en-US" sz="1600" b="0" i="0" u="none" noProof="0" dirty="0" smtClean="0"/>
            <a:t> </a:t>
          </a:r>
          <a:r>
            <a:rPr lang="en-US" sz="1600" b="0" i="0" u="none" noProof="0" dirty="0" err="1" smtClean="0"/>
            <a:t>được</a:t>
          </a:r>
          <a:r>
            <a:rPr lang="en-US" sz="1600" b="0" i="0" u="none" noProof="0" dirty="0" smtClean="0"/>
            <a:t> </a:t>
          </a:r>
          <a:r>
            <a:rPr lang="en-US" sz="1600" b="0" i="0" u="none" noProof="0" dirty="0" err="1" smtClean="0"/>
            <a:t>tiếp</a:t>
          </a:r>
          <a:r>
            <a:rPr lang="en-US" sz="1600" b="0" i="0" u="none" noProof="0" dirty="0" smtClean="0"/>
            <a:t> </a:t>
          </a:r>
          <a:r>
            <a:rPr lang="en-US" sz="1600" b="0" i="0" u="none" noProof="0" dirty="0" err="1" smtClean="0"/>
            <a:t>cận</a:t>
          </a:r>
          <a:r>
            <a:rPr lang="en-US" sz="1600" b="0" i="0" u="none" noProof="0" dirty="0" smtClean="0"/>
            <a:t> </a:t>
          </a:r>
          <a:r>
            <a:rPr lang="en-US" sz="1600" b="0" i="0" u="none" noProof="0" dirty="0" err="1" smtClean="0"/>
            <a:t>đến</a:t>
          </a:r>
          <a:r>
            <a:rPr lang="en-US" sz="1600" b="0" i="0" u="none" noProof="0" dirty="0" smtClean="0"/>
            <a:t> </a:t>
          </a:r>
          <a:r>
            <a:rPr lang="en-US" sz="1600" b="0" i="0" u="none" noProof="0" dirty="0" err="1" smtClean="0"/>
            <a:t>các</a:t>
          </a:r>
          <a:r>
            <a:rPr lang="en-US" sz="1600" b="0" i="0" u="none" noProof="0" dirty="0" smtClean="0"/>
            <a:t> </a:t>
          </a:r>
          <a:r>
            <a:rPr lang="en-US" sz="1600" b="0" i="0" u="none" noProof="0" dirty="0" err="1" smtClean="0"/>
            <a:t>sản</a:t>
          </a:r>
          <a:r>
            <a:rPr lang="en-US" sz="1600" b="0" i="0" u="none" noProof="0" dirty="0" smtClean="0"/>
            <a:t> </a:t>
          </a:r>
          <a:r>
            <a:rPr lang="en-US" sz="1600" b="0" i="0" u="none" noProof="0" dirty="0" err="1" smtClean="0"/>
            <a:t>phẩm</a:t>
          </a:r>
          <a:r>
            <a:rPr lang="en-US" sz="1600" b="0" i="0" u="none" noProof="0" dirty="0" smtClean="0"/>
            <a:t> </a:t>
          </a:r>
          <a:r>
            <a:rPr lang="en-US" sz="1600" b="0" i="0" u="none" noProof="0" dirty="0" err="1" smtClean="0"/>
            <a:t>thuốc</a:t>
          </a:r>
          <a:r>
            <a:rPr lang="en-US" sz="1600" b="0" i="0" u="none" noProof="0" dirty="0" smtClean="0"/>
            <a:t> </a:t>
          </a:r>
          <a:r>
            <a:rPr lang="en-US" sz="1600" b="0" i="0" u="none" noProof="0" dirty="0" err="1" smtClean="0"/>
            <a:t>lá</a:t>
          </a:r>
          <a:r>
            <a:rPr lang="en-US" sz="1600" b="0" i="0" u="none" noProof="0" dirty="0" smtClean="0"/>
            <a:t> </a:t>
          </a:r>
          <a:r>
            <a:rPr lang="en-US" sz="1600" b="0" i="0" u="none" noProof="0" dirty="0" err="1" smtClean="0"/>
            <a:t>thay</a:t>
          </a:r>
          <a:r>
            <a:rPr lang="en-US" sz="1600" b="0" i="0" u="none" noProof="0" dirty="0" smtClean="0"/>
            <a:t> </a:t>
          </a:r>
          <a:r>
            <a:rPr lang="en-US" sz="1600" b="0" i="0" u="none" noProof="0" dirty="0" err="1" smtClean="0"/>
            <a:t>thế</a:t>
          </a:r>
          <a:r>
            <a:rPr lang="en-US" sz="1600" b="0" i="0" u="none" noProof="0" dirty="0" smtClean="0"/>
            <a:t>”</a:t>
          </a:r>
          <a:endParaRPr lang="en-US" sz="1600" noProof="0" dirty="0"/>
        </a:p>
      </dgm:t>
    </dgm:pt>
    <dgm:pt modelId="{15DA1BE7-CE39-D04C-81C5-0459A550F580}" type="parTrans" cxnId="{0FA06AE9-5612-5341-B8BC-09DC1FF48052}">
      <dgm:prSet/>
      <dgm:spPr/>
      <dgm:t>
        <a:bodyPr/>
        <a:lstStyle/>
        <a:p>
          <a:endParaRPr lang="en-US"/>
        </a:p>
      </dgm:t>
    </dgm:pt>
    <dgm:pt modelId="{E0A2507A-E639-4A4F-87BF-D7DDB54E52BD}" type="sibTrans" cxnId="{0FA06AE9-5612-5341-B8BC-09DC1FF48052}">
      <dgm:prSet/>
      <dgm:spPr/>
      <dgm:t>
        <a:bodyPr/>
        <a:lstStyle/>
        <a:p>
          <a:endParaRPr lang="en-US"/>
        </a:p>
      </dgm:t>
    </dgm:pt>
    <dgm:pt modelId="{560594A5-CD90-B341-AB86-B50FC9F6E5C9}">
      <dgm:prSet custT="1"/>
      <dgm:spPr/>
      <dgm:t>
        <a:bodyPr/>
        <a:lstStyle/>
        <a:p>
          <a:pPr marL="0" indent="0">
            <a:buNone/>
            <a:tabLst/>
          </a:pPr>
          <a:r>
            <a:rPr lang="en-US" sz="1600" b="0" i="0" u="none" noProof="0" dirty="0"/>
            <a:t>“Hong </a:t>
          </a:r>
          <a:r>
            <a:rPr lang="en-US" sz="1600" b="0" i="0" u="none" noProof="0" dirty="0" smtClean="0"/>
            <a:t>Kong </a:t>
          </a:r>
          <a:r>
            <a:rPr lang="en-US" sz="1600" b="0" i="0" u="none" noProof="0" dirty="0" err="1" smtClean="0"/>
            <a:t>đã</a:t>
          </a:r>
          <a:r>
            <a:rPr lang="en-US" sz="1600" b="0" i="0" u="none" noProof="0" dirty="0" smtClean="0"/>
            <a:t> </a:t>
          </a:r>
          <a:r>
            <a:rPr lang="en-US" sz="1600" b="0" i="0" u="none" noProof="0" dirty="0" err="1" smtClean="0"/>
            <a:t>có</a:t>
          </a:r>
          <a:r>
            <a:rPr lang="en-US" sz="1600" b="0" i="0" u="none" noProof="0" dirty="0" smtClean="0"/>
            <a:t> </a:t>
          </a:r>
          <a:r>
            <a:rPr lang="en-US" sz="1600" b="0" i="0" u="none" noProof="0" dirty="0" err="1" smtClean="0"/>
            <a:t>các</a:t>
          </a:r>
          <a:r>
            <a:rPr lang="en-US" sz="1600" b="0" i="0" u="none" noProof="0" dirty="0" smtClean="0"/>
            <a:t> </a:t>
          </a:r>
          <a:r>
            <a:rPr lang="en-US" sz="1600" b="0" i="0" u="none" noProof="0" dirty="0" err="1" smtClean="0"/>
            <a:t>trao</a:t>
          </a:r>
          <a:r>
            <a:rPr lang="en-US" sz="1600" b="0" i="0" u="none" noProof="0" dirty="0" smtClean="0"/>
            <a:t> </a:t>
          </a:r>
          <a:r>
            <a:rPr lang="en-US" sz="1600" b="0" i="0" u="none" noProof="0" dirty="0" err="1" smtClean="0"/>
            <a:t>đổi</a:t>
          </a:r>
          <a:r>
            <a:rPr lang="en-US" sz="1600" b="0" i="0" u="none" noProof="0" dirty="0" smtClean="0"/>
            <a:t> </a:t>
          </a:r>
          <a:r>
            <a:rPr lang="en-US" sz="1600" b="0" i="0" u="none" noProof="0" dirty="0" err="1" smtClean="0"/>
            <a:t>về</a:t>
          </a:r>
          <a:r>
            <a:rPr lang="en-US" sz="1600" b="0" i="0" u="none" noProof="0" dirty="0" smtClean="0"/>
            <a:t> </a:t>
          </a:r>
          <a:r>
            <a:rPr lang="en-US" sz="1600" b="0" i="0" u="none" noProof="0" dirty="0" err="1" smtClean="0"/>
            <a:t>vấn</a:t>
          </a:r>
          <a:r>
            <a:rPr lang="en-US" sz="1600" b="0" i="0" u="none" noProof="0" dirty="0" smtClean="0"/>
            <a:t> </a:t>
          </a:r>
          <a:r>
            <a:rPr lang="en-US" sz="1600" b="0" i="0" u="none" noProof="0" dirty="0" err="1" smtClean="0"/>
            <a:t>đề</a:t>
          </a:r>
          <a:r>
            <a:rPr lang="en-US" sz="1600" b="0" i="0" u="none" noProof="0" dirty="0" smtClean="0"/>
            <a:t> </a:t>
          </a:r>
          <a:r>
            <a:rPr lang="en-US" sz="1600" b="0" i="0" u="none" noProof="0" dirty="0" err="1" smtClean="0"/>
            <a:t>giảm</a:t>
          </a:r>
          <a:r>
            <a:rPr lang="en-US" sz="1600" b="0" i="0" u="none" noProof="0" dirty="0" smtClean="0"/>
            <a:t> </a:t>
          </a:r>
          <a:r>
            <a:rPr lang="en-US" sz="1600" b="0" i="0" u="none" noProof="0" dirty="0" err="1" smtClean="0"/>
            <a:t>hại</a:t>
          </a:r>
          <a:r>
            <a:rPr lang="en-US" sz="1600" b="0" i="0" u="none" noProof="0" dirty="0" smtClean="0"/>
            <a:t> </a:t>
          </a:r>
          <a:r>
            <a:rPr lang="en-US" sz="1600" b="0" i="0" u="none" noProof="0" dirty="0" err="1" smtClean="0"/>
            <a:t>thuốc</a:t>
          </a:r>
          <a:r>
            <a:rPr lang="en-US" sz="1600" b="0" i="0" u="none" noProof="0" dirty="0" smtClean="0"/>
            <a:t> </a:t>
          </a:r>
          <a:r>
            <a:rPr lang="en-US" sz="1600" b="0" i="0" u="none" noProof="0" dirty="0" err="1" smtClean="0"/>
            <a:t>lá</a:t>
          </a:r>
          <a:r>
            <a:rPr lang="en-US" sz="1600" b="0" i="0" u="none" noProof="0" dirty="0" smtClean="0"/>
            <a:t>,  </a:t>
          </a:r>
          <a:r>
            <a:rPr lang="en-US" sz="1600" b="0" i="0" u="none" noProof="0" dirty="0" err="1" smtClean="0"/>
            <a:t>chính</a:t>
          </a:r>
          <a:r>
            <a:rPr lang="en-US" sz="1600" b="0" i="0" u="none" noProof="0" dirty="0" smtClean="0"/>
            <a:t> </a:t>
          </a:r>
          <a:r>
            <a:rPr lang="en-US" sz="1600" b="0" i="0" u="none" noProof="0" dirty="0" err="1" smtClean="0"/>
            <a:t>phủ</a:t>
          </a:r>
          <a:r>
            <a:rPr lang="en-US" sz="1600" b="0" i="0" u="none" noProof="0" dirty="0" smtClean="0"/>
            <a:t> </a:t>
          </a:r>
          <a:r>
            <a:rPr lang="en-US" sz="1600" b="0" i="0" u="none" noProof="0" dirty="0" err="1" smtClean="0"/>
            <a:t>đã</a:t>
          </a:r>
          <a:r>
            <a:rPr lang="en-US" sz="1600" b="0" i="0" u="none" noProof="0" dirty="0" smtClean="0"/>
            <a:t> </a:t>
          </a:r>
          <a:r>
            <a:rPr lang="en-US" sz="1600" b="0" i="0" u="none" noProof="0" dirty="0" err="1" smtClean="0"/>
            <a:t>bắt</a:t>
          </a:r>
          <a:r>
            <a:rPr lang="en-US" sz="1600" b="0" i="0" u="none" noProof="0" dirty="0" smtClean="0"/>
            <a:t> </a:t>
          </a:r>
          <a:r>
            <a:rPr lang="en-US" sz="1600" b="0" i="0" u="none" noProof="0" dirty="0" err="1" smtClean="0"/>
            <a:t>đầu</a:t>
          </a:r>
          <a:r>
            <a:rPr lang="en-US" sz="1600" b="0" i="0" u="none" noProof="0" dirty="0" smtClean="0"/>
            <a:t> </a:t>
          </a:r>
          <a:r>
            <a:rPr lang="en-US" sz="1600" b="0" i="0" u="none" noProof="0" dirty="0" err="1" smtClean="0"/>
            <a:t>đề</a:t>
          </a:r>
          <a:r>
            <a:rPr lang="en-US" sz="1600" b="0" i="0" u="none" noProof="0" dirty="0" smtClean="0"/>
            <a:t> </a:t>
          </a:r>
          <a:r>
            <a:rPr lang="en-US" sz="1600" b="0" i="0" u="none" noProof="0" dirty="0" err="1" smtClean="0"/>
            <a:t>xuất</a:t>
          </a:r>
          <a:r>
            <a:rPr lang="en-US" sz="1600" b="0" i="0" u="none" noProof="0" dirty="0" smtClean="0"/>
            <a:t> </a:t>
          </a:r>
          <a:r>
            <a:rPr lang="en-US" sz="1600" b="0" i="0" u="none" noProof="0" dirty="0" err="1" smtClean="0"/>
            <a:t>quản</a:t>
          </a:r>
          <a:r>
            <a:rPr lang="en-US" sz="1600" b="0" i="0" u="none" noProof="0" dirty="0" smtClean="0"/>
            <a:t> </a:t>
          </a:r>
          <a:r>
            <a:rPr lang="en-US" sz="1600" b="0" i="0" u="none" noProof="0" dirty="0" err="1" smtClean="0"/>
            <a:t>lý</a:t>
          </a:r>
          <a:r>
            <a:rPr lang="en-US" sz="1600" b="0" i="0" u="none" noProof="0" dirty="0" smtClean="0"/>
            <a:t> TLĐT </a:t>
          </a:r>
          <a:r>
            <a:rPr lang="en-US" sz="1600" b="0" i="0" u="none" noProof="0" dirty="0" err="1" smtClean="0"/>
            <a:t>như</a:t>
          </a:r>
          <a:r>
            <a:rPr lang="en-US" sz="1600" b="0" i="0" u="none" noProof="0" dirty="0" smtClean="0"/>
            <a:t> </a:t>
          </a:r>
          <a:r>
            <a:rPr lang="en-US" sz="1600" b="0" i="0" u="none" noProof="0" dirty="0" err="1" smtClean="0"/>
            <a:t>thuốc</a:t>
          </a:r>
          <a:r>
            <a:rPr lang="en-US" sz="1600" b="0" i="0" u="none" noProof="0" dirty="0" smtClean="0"/>
            <a:t> </a:t>
          </a:r>
          <a:r>
            <a:rPr lang="en-US" sz="1600" b="0" i="0" u="none" noProof="0" dirty="0" err="1" smtClean="0"/>
            <a:t>lá</a:t>
          </a:r>
          <a:r>
            <a:rPr lang="en-US" sz="1600" b="0" i="0" u="none" noProof="0" dirty="0" smtClean="0"/>
            <a:t> </a:t>
          </a:r>
          <a:r>
            <a:rPr lang="en-US" sz="1600" b="0" i="0" u="none" noProof="0" dirty="0" err="1" smtClean="0"/>
            <a:t>truyền</a:t>
          </a:r>
          <a:r>
            <a:rPr lang="en-US" sz="1600" b="0" i="0" u="none" noProof="0" dirty="0" smtClean="0"/>
            <a:t> </a:t>
          </a:r>
          <a:r>
            <a:rPr lang="en-US" sz="1600" b="0" i="0" u="none" noProof="0" dirty="0" err="1" smtClean="0"/>
            <a:t>thống</a:t>
          </a:r>
          <a:r>
            <a:rPr lang="en-US" sz="1600" b="0" i="0" u="none" noProof="0" dirty="0" smtClean="0"/>
            <a:t>.”</a:t>
          </a:r>
          <a:endParaRPr lang="en-US" sz="1600" noProof="0" dirty="0"/>
        </a:p>
      </dgm:t>
    </dgm:pt>
    <dgm:pt modelId="{D653AEFD-4466-2547-BCF7-7C8024E64C45}" type="parTrans" cxnId="{984C1D46-E6E3-6A4C-B366-DD9434C45DD5}">
      <dgm:prSet/>
      <dgm:spPr/>
      <dgm:t>
        <a:bodyPr/>
        <a:lstStyle/>
        <a:p>
          <a:endParaRPr lang="en-US"/>
        </a:p>
      </dgm:t>
    </dgm:pt>
    <dgm:pt modelId="{335858B5-FC93-8D47-A060-440F88DEC75A}" type="sibTrans" cxnId="{984C1D46-E6E3-6A4C-B366-DD9434C45DD5}">
      <dgm:prSet/>
      <dgm:spPr/>
      <dgm:t>
        <a:bodyPr/>
        <a:lstStyle/>
        <a:p>
          <a:endParaRPr lang="en-US"/>
        </a:p>
      </dgm:t>
    </dgm:pt>
    <dgm:pt modelId="{195D8C67-336A-1E4E-81B5-85AEE8376DDC}" type="pres">
      <dgm:prSet presAssocID="{D62C3843-FD53-489B-91A9-015908FDE298}" presName="diagram" presStyleCnt="0">
        <dgm:presLayoutVars>
          <dgm:dir/>
          <dgm:animLvl val="lvl"/>
          <dgm:resizeHandles val="exact"/>
        </dgm:presLayoutVars>
      </dgm:prSet>
      <dgm:spPr/>
    </dgm:pt>
    <dgm:pt modelId="{62CADF89-830A-964B-9A8C-EAC0A84B574B}" type="pres">
      <dgm:prSet presAssocID="{171F628C-9139-4F4F-82E1-C8E9020A262C}" presName="compNode" presStyleCnt="0"/>
      <dgm:spPr/>
    </dgm:pt>
    <dgm:pt modelId="{240C351E-B481-8B43-9B69-955B8BCCF297}" type="pres">
      <dgm:prSet presAssocID="{171F628C-9139-4F4F-82E1-C8E9020A262C}" presName="childRect" presStyleLbl="bgAcc1" presStyleIdx="0" presStyleCnt="4" custScaleX="175594">
        <dgm:presLayoutVars>
          <dgm:bulletEnabled val="1"/>
        </dgm:presLayoutVars>
      </dgm:prSet>
      <dgm:spPr/>
      <dgm:t>
        <a:bodyPr/>
        <a:lstStyle/>
        <a:p>
          <a:endParaRPr lang="en-US"/>
        </a:p>
      </dgm:t>
    </dgm:pt>
    <dgm:pt modelId="{5A443B7C-4545-9645-8EEE-A124123B2F3B}" type="pres">
      <dgm:prSet presAssocID="{171F628C-9139-4F4F-82E1-C8E9020A262C}" presName="parentText" presStyleLbl="node1" presStyleIdx="0" presStyleCnt="0">
        <dgm:presLayoutVars>
          <dgm:chMax val="0"/>
          <dgm:bulletEnabled val="1"/>
        </dgm:presLayoutVars>
      </dgm:prSet>
      <dgm:spPr/>
      <dgm:t>
        <a:bodyPr/>
        <a:lstStyle/>
        <a:p>
          <a:endParaRPr lang="en-US"/>
        </a:p>
      </dgm:t>
    </dgm:pt>
    <dgm:pt modelId="{BE3A3177-49E5-3148-B191-AD21AF245C1D}" type="pres">
      <dgm:prSet presAssocID="{171F628C-9139-4F4F-82E1-C8E9020A262C}" presName="parentRect" presStyleLbl="alignNode1" presStyleIdx="0" presStyleCnt="4" custScaleY="204905"/>
      <dgm:spPr/>
      <dgm:t>
        <a:bodyPr/>
        <a:lstStyle/>
        <a:p>
          <a:endParaRPr lang="en-US"/>
        </a:p>
      </dgm:t>
    </dgm:pt>
    <dgm:pt modelId="{CF2E709B-F1BB-7440-B751-268F9DBA4EFA}" type="pres">
      <dgm:prSet presAssocID="{171F628C-9139-4F4F-82E1-C8E9020A262C}" presName="adorn" presStyleLbl="fgAccFollowNode1" presStyleIdx="0" presStyleCnt="4"/>
      <dgm:spPr>
        <a:blipFill>
          <a:blip xmlns:r="http://schemas.openxmlformats.org/officeDocument/2006/relationships" r:embed="rId4">
            <a:extLst>
              <a:ext uri="{28A0092B-C50C-407E-A947-70E740481C1C}">
                <a14:useLocalDpi xmlns:a14="http://schemas.microsoft.com/office/drawing/2010/main" xmlns="" val="0"/>
              </a:ext>
            </a:extLst>
          </a:blip>
          <a:srcRect/>
          <a:stretch>
            <a:fillRect/>
          </a:stretch>
        </a:blipFill>
      </dgm:spPr>
    </dgm:pt>
    <dgm:pt modelId="{5F258E30-7179-1F4C-A315-B421DBF239B1}" type="pres">
      <dgm:prSet presAssocID="{B7221882-DEF3-4027-81F3-1CCAF7BD40B9}" presName="sibTrans" presStyleLbl="sibTrans2D1" presStyleIdx="0" presStyleCnt="0"/>
      <dgm:spPr/>
      <dgm:t>
        <a:bodyPr/>
        <a:lstStyle/>
        <a:p>
          <a:endParaRPr lang="en-US"/>
        </a:p>
      </dgm:t>
    </dgm:pt>
    <dgm:pt modelId="{DD79E452-201A-F145-A281-1E4E41B66446}" type="pres">
      <dgm:prSet presAssocID="{72BBB11F-79D0-46E1-8947-E6BFDF8C4162}" presName="compNode" presStyleCnt="0"/>
      <dgm:spPr/>
    </dgm:pt>
    <dgm:pt modelId="{42AD6BB5-E626-A146-A623-449DE7C569F4}" type="pres">
      <dgm:prSet presAssocID="{72BBB11F-79D0-46E1-8947-E6BFDF8C4162}" presName="childRect" presStyleLbl="bgAcc1" presStyleIdx="1" presStyleCnt="4" custScaleX="151456">
        <dgm:presLayoutVars>
          <dgm:bulletEnabled val="1"/>
        </dgm:presLayoutVars>
      </dgm:prSet>
      <dgm:spPr/>
      <dgm:t>
        <a:bodyPr/>
        <a:lstStyle/>
        <a:p>
          <a:endParaRPr lang="en-US"/>
        </a:p>
      </dgm:t>
    </dgm:pt>
    <dgm:pt modelId="{30C1B137-E750-4749-9655-C21DC564BFF7}" type="pres">
      <dgm:prSet presAssocID="{72BBB11F-79D0-46E1-8947-E6BFDF8C4162}" presName="parentText" presStyleLbl="node1" presStyleIdx="0" presStyleCnt="0">
        <dgm:presLayoutVars>
          <dgm:chMax val="0"/>
          <dgm:bulletEnabled val="1"/>
        </dgm:presLayoutVars>
      </dgm:prSet>
      <dgm:spPr/>
      <dgm:t>
        <a:bodyPr/>
        <a:lstStyle/>
        <a:p>
          <a:endParaRPr lang="en-US"/>
        </a:p>
      </dgm:t>
    </dgm:pt>
    <dgm:pt modelId="{234356A9-B9EE-6545-8CF7-56C289307C42}" type="pres">
      <dgm:prSet presAssocID="{72BBB11F-79D0-46E1-8947-E6BFDF8C4162}" presName="parentRect" presStyleLbl="alignNode1" presStyleIdx="1" presStyleCnt="4"/>
      <dgm:spPr/>
      <dgm:t>
        <a:bodyPr/>
        <a:lstStyle/>
        <a:p>
          <a:endParaRPr lang="en-US"/>
        </a:p>
      </dgm:t>
    </dgm:pt>
    <dgm:pt modelId="{2A046226-D79B-1A4C-A7E4-427497A237CC}" type="pres">
      <dgm:prSet presAssocID="{72BBB11F-79D0-46E1-8947-E6BFDF8C4162}" presName="adorn" presStyleLbl="fgAccFollowNode1" presStyleIdx="1" presStyleCnt="4"/>
      <dgm:spPr>
        <a:blipFill>
          <a:blip xmlns:r="http://schemas.openxmlformats.org/officeDocument/2006/relationships" r:embed="rId5">
            <a:extLst>
              <a:ext uri="{28A0092B-C50C-407E-A947-70E740481C1C}">
                <a14:useLocalDpi xmlns:a14="http://schemas.microsoft.com/office/drawing/2010/main" xmlns="" val="0"/>
              </a:ext>
            </a:extLst>
          </a:blip>
          <a:srcRect/>
          <a:stretch>
            <a:fillRect/>
          </a:stretch>
        </a:blipFill>
      </dgm:spPr>
    </dgm:pt>
    <dgm:pt modelId="{C87ED88A-1157-9545-A3A7-345486B8E5B7}" type="pres">
      <dgm:prSet presAssocID="{10116AB4-65C8-471F-9B5B-FD45FE35614C}" presName="sibTrans" presStyleLbl="sibTrans2D1" presStyleIdx="0" presStyleCnt="0"/>
      <dgm:spPr/>
      <dgm:t>
        <a:bodyPr/>
        <a:lstStyle/>
        <a:p>
          <a:endParaRPr lang="en-US"/>
        </a:p>
      </dgm:t>
    </dgm:pt>
    <dgm:pt modelId="{9305CD80-6E59-2348-B696-9B179DCA4C2A}" type="pres">
      <dgm:prSet presAssocID="{8E71D69E-396E-4853-BE9A-9A80E86E4B8D}" presName="compNode" presStyleCnt="0"/>
      <dgm:spPr/>
    </dgm:pt>
    <dgm:pt modelId="{7D5BFF45-6A92-D640-AAF3-2866F5A94D80}" type="pres">
      <dgm:prSet presAssocID="{8E71D69E-396E-4853-BE9A-9A80E86E4B8D}" presName="childRect" presStyleLbl="bgAcc1" presStyleIdx="2" presStyleCnt="4" custScaleX="136950">
        <dgm:presLayoutVars>
          <dgm:bulletEnabled val="1"/>
        </dgm:presLayoutVars>
      </dgm:prSet>
      <dgm:spPr/>
      <dgm:t>
        <a:bodyPr/>
        <a:lstStyle/>
        <a:p>
          <a:endParaRPr lang="en-US"/>
        </a:p>
      </dgm:t>
    </dgm:pt>
    <dgm:pt modelId="{9B0728D4-0C9A-9647-A3F1-784CB56B26B0}" type="pres">
      <dgm:prSet presAssocID="{8E71D69E-396E-4853-BE9A-9A80E86E4B8D}" presName="parentText" presStyleLbl="node1" presStyleIdx="0" presStyleCnt="0">
        <dgm:presLayoutVars>
          <dgm:chMax val="0"/>
          <dgm:bulletEnabled val="1"/>
        </dgm:presLayoutVars>
      </dgm:prSet>
      <dgm:spPr/>
      <dgm:t>
        <a:bodyPr/>
        <a:lstStyle/>
        <a:p>
          <a:endParaRPr lang="en-US"/>
        </a:p>
      </dgm:t>
    </dgm:pt>
    <dgm:pt modelId="{2B0B15C8-74A2-184B-A6B1-4147173991E8}" type="pres">
      <dgm:prSet presAssocID="{8E71D69E-396E-4853-BE9A-9A80E86E4B8D}" presName="parentRect" presStyleLbl="alignNode1" presStyleIdx="2" presStyleCnt="4"/>
      <dgm:spPr/>
      <dgm:t>
        <a:bodyPr/>
        <a:lstStyle/>
        <a:p>
          <a:endParaRPr lang="en-US"/>
        </a:p>
      </dgm:t>
    </dgm:pt>
    <dgm:pt modelId="{0C9BF17A-0DF5-1141-953E-5F531CB79E7C}" type="pres">
      <dgm:prSet presAssocID="{8E71D69E-396E-4853-BE9A-9A80E86E4B8D}" presName="adorn" presStyleLbl="fgAccFollowNode1" presStyleIdx="2" presStyleCnt="4"/>
      <dgm:spPr>
        <a:blipFill>
          <a:blip xmlns:r="http://schemas.openxmlformats.org/officeDocument/2006/relationships" r:embed="rId6">
            <a:extLst>
              <a:ext uri="{28A0092B-C50C-407E-A947-70E740481C1C}">
                <a14:useLocalDpi xmlns:a14="http://schemas.microsoft.com/office/drawing/2010/main" xmlns="" val="0"/>
              </a:ext>
            </a:extLst>
          </a:blip>
          <a:srcRect/>
          <a:stretch>
            <a:fillRect/>
          </a:stretch>
        </a:blipFill>
      </dgm:spPr>
    </dgm:pt>
    <dgm:pt modelId="{785B255E-7172-C846-A747-6BBD7AEAF534}" type="pres">
      <dgm:prSet presAssocID="{A41E7B10-06A3-4B9B-A316-701ED7A14888}" presName="sibTrans" presStyleLbl="sibTrans2D1" presStyleIdx="0" presStyleCnt="0"/>
      <dgm:spPr/>
      <dgm:t>
        <a:bodyPr/>
        <a:lstStyle/>
        <a:p>
          <a:endParaRPr lang="en-US"/>
        </a:p>
      </dgm:t>
    </dgm:pt>
    <dgm:pt modelId="{1A9B01B8-053E-AC48-82CC-2EA6372CECC4}" type="pres">
      <dgm:prSet presAssocID="{D1B25A9E-769E-4F81-81FF-49F985B3FD79}" presName="compNode" presStyleCnt="0"/>
      <dgm:spPr/>
    </dgm:pt>
    <dgm:pt modelId="{1F74BEF4-4EA5-EC46-AE1C-E50458FDA0F4}" type="pres">
      <dgm:prSet presAssocID="{D1B25A9E-769E-4F81-81FF-49F985B3FD79}" presName="childRect" presStyleLbl="bgAcc1" presStyleIdx="3" presStyleCnt="4" custScaleX="143316">
        <dgm:presLayoutVars>
          <dgm:bulletEnabled val="1"/>
        </dgm:presLayoutVars>
      </dgm:prSet>
      <dgm:spPr/>
      <dgm:t>
        <a:bodyPr/>
        <a:lstStyle/>
        <a:p>
          <a:endParaRPr lang="en-US"/>
        </a:p>
      </dgm:t>
    </dgm:pt>
    <dgm:pt modelId="{FCC61793-7BE6-1440-ADF6-E785A586EA0E}" type="pres">
      <dgm:prSet presAssocID="{D1B25A9E-769E-4F81-81FF-49F985B3FD79}" presName="parentText" presStyleLbl="node1" presStyleIdx="0" presStyleCnt="0">
        <dgm:presLayoutVars>
          <dgm:chMax val="0"/>
          <dgm:bulletEnabled val="1"/>
        </dgm:presLayoutVars>
      </dgm:prSet>
      <dgm:spPr/>
      <dgm:t>
        <a:bodyPr/>
        <a:lstStyle/>
        <a:p>
          <a:endParaRPr lang="en-US"/>
        </a:p>
      </dgm:t>
    </dgm:pt>
    <dgm:pt modelId="{15E98A25-0457-C64B-BE2A-80E945DC69D7}" type="pres">
      <dgm:prSet presAssocID="{D1B25A9E-769E-4F81-81FF-49F985B3FD79}" presName="parentRect" presStyleLbl="alignNode1" presStyleIdx="3" presStyleCnt="4"/>
      <dgm:spPr/>
      <dgm:t>
        <a:bodyPr/>
        <a:lstStyle/>
        <a:p>
          <a:endParaRPr lang="en-US"/>
        </a:p>
      </dgm:t>
    </dgm:pt>
    <dgm:pt modelId="{AC337FAD-C810-3047-A935-CF003D4DF0E0}" type="pres">
      <dgm:prSet presAssocID="{D1B25A9E-769E-4F81-81FF-49F985B3FD79}" presName="adorn" presStyleLbl="fgAccFollowNode1" presStyleIdx="3" presStyleCnt="4"/>
      <dgm:spPr>
        <a:blipFill>
          <a:blip xmlns:r="http://schemas.openxmlformats.org/officeDocument/2006/relationships" r:embed="rId7">
            <a:extLst>
              <a:ext uri="{28A0092B-C50C-407E-A947-70E740481C1C}">
                <a14:useLocalDpi xmlns:a14="http://schemas.microsoft.com/office/drawing/2010/main" xmlns="" val="0"/>
              </a:ext>
            </a:extLst>
          </a:blip>
          <a:srcRect/>
          <a:stretch>
            <a:fillRect/>
          </a:stretch>
        </a:blipFill>
      </dgm:spPr>
    </dgm:pt>
  </dgm:ptLst>
  <dgm:cxnLst>
    <dgm:cxn modelId="{90146FC6-70B3-1741-99FB-08677AEE5826}" type="presOf" srcId="{D1B25A9E-769E-4F81-81FF-49F985B3FD79}" destId="{15E98A25-0457-C64B-BE2A-80E945DC69D7}" srcOrd="1" destOrd="0" presId="urn:microsoft.com/office/officeart/2005/8/layout/bList2#1"/>
    <dgm:cxn modelId="{9A9F21D1-F741-3143-AE74-1EB7F8976159}" srcId="{72BBB11F-79D0-46E1-8947-E6BFDF8C4162}" destId="{8E44868A-F7C3-604A-A7B9-0B567C42E04B}" srcOrd="0" destOrd="0" parTransId="{AAF71828-FA44-0D46-92E3-799FFF7A9F11}" sibTransId="{BFD38D53-E227-7646-957A-05ABA858926A}"/>
    <dgm:cxn modelId="{9F184105-46CF-AB4E-AEAB-2DDCE099934C}" type="presOf" srcId="{8E71D69E-396E-4853-BE9A-9A80E86E4B8D}" destId="{2B0B15C8-74A2-184B-A6B1-4147173991E8}" srcOrd="1" destOrd="0" presId="urn:microsoft.com/office/officeart/2005/8/layout/bList2#1"/>
    <dgm:cxn modelId="{A3615A16-E9AA-BA4E-855D-AC8820455785}" type="presOf" srcId="{B7221882-DEF3-4027-81F3-1CCAF7BD40B9}" destId="{5F258E30-7179-1F4C-A315-B421DBF239B1}" srcOrd="0" destOrd="0" presId="urn:microsoft.com/office/officeart/2005/8/layout/bList2#1"/>
    <dgm:cxn modelId="{362830A1-87AB-496F-A866-46C93CFF14BE}" srcId="{D62C3843-FD53-489B-91A9-015908FDE298}" destId="{D1B25A9E-769E-4F81-81FF-49F985B3FD79}" srcOrd="3" destOrd="0" parTransId="{C90FC2C0-F747-4D5E-9EA7-A8D56ECE8723}" sibTransId="{C890208A-AE04-4A00-B9FB-E936E52E22AD}"/>
    <dgm:cxn modelId="{1380192B-E869-9B45-A947-7EF23988C1A4}" type="presOf" srcId="{74F51000-68AA-E849-A13C-69A548091194}" destId="{240C351E-B481-8B43-9B69-955B8BCCF297}" srcOrd="0" destOrd="0" presId="urn:microsoft.com/office/officeart/2005/8/layout/bList2#1"/>
    <dgm:cxn modelId="{1724F520-28D2-0D48-8C9B-EAF4EA203E18}" type="presOf" srcId="{72BBB11F-79D0-46E1-8947-E6BFDF8C4162}" destId="{30C1B137-E750-4749-9655-C21DC564BFF7}" srcOrd="0" destOrd="0" presId="urn:microsoft.com/office/officeart/2005/8/layout/bList2#1"/>
    <dgm:cxn modelId="{984C1D46-E6E3-6A4C-B366-DD9434C45DD5}" srcId="{D1B25A9E-769E-4F81-81FF-49F985B3FD79}" destId="{560594A5-CD90-B341-AB86-B50FC9F6E5C9}" srcOrd="0" destOrd="0" parTransId="{D653AEFD-4466-2547-BCF7-7C8024E64C45}" sibTransId="{335858B5-FC93-8D47-A060-440F88DEC75A}"/>
    <dgm:cxn modelId="{5E300648-A7A1-F347-AD63-78B8A2DC02CC}" type="presOf" srcId="{560594A5-CD90-B341-AB86-B50FC9F6E5C9}" destId="{1F74BEF4-4EA5-EC46-AE1C-E50458FDA0F4}" srcOrd="0" destOrd="0" presId="urn:microsoft.com/office/officeart/2005/8/layout/bList2#1"/>
    <dgm:cxn modelId="{1F664631-A12C-B04D-8416-8D1CFB1E1E60}" type="presOf" srcId="{D62C3843-FD53-489B-91A9-015908FDE298}" destId="{195D8C67-336A-1E4E-81B5-85AEE8376DDC}" srcOrd="0" destOrd="0" presId="urn:microsoft.com/office/officeart/2005/8/layout/bList2#1"/>
    <dgm:cxn modelId="{597264E6-BE19-469A-B408-C23B841DE939}" srcId="{D62C3843-FD53-489B-91A9-015908FDE298}" destId="{171F628C-9139-4F4F-82E1-C8E9020A262C}" srcOrd="0" destOrd="0" parTransId="{A6CAA8CB-BB10-4A22-849C-1BD639E5D21E}" sibTransId="{B7221882-DEF3-4027-81F3-1CCAF7BD40B9}"/>
    <dgm:cxn modelId="{6F079FC2-5B5C-D94B-927D-68C804A80360}" type="presOf" srcId="{8E71D69E-396E-4853-BE9A-9A80E86E4B8D}" destId="{9B0728D4-0C9A-9647-A3F1-784CB56B26B0}" srcOrd="0" destOrd="0" presId="urn:microsoft.com/office/officeart/2005/8/layout/bList2#1"/>
    <dgm:cxn modelId="{15E4A3B2-DEEB-F94F-9AD4-2B267ACCED36}" type="presOf" srcId="{A41E7B10-06A3-4B9B-A316-701ED7A14888}" destId="{785B255E-7172-C846-A747-6BBD7AEAF534}" srcOrd="0" destOrd="0" presId="urn:microsoft.com/office/officeart/2005/8/layout/bList2#1"/>
    <dgm:cxn modelId="{0FA06AE9-5612-5341-B8BC-09DC1FF48052}" srcId="{8E71D69E-396E-4853-BE9A-9A80E86E4B8D}" destId="{0BE4BC8C-5DC3-6341-88DC-A568069AA4F8}" srcOrd="0" destOrd="0" parTransId="{15DA1BE7-CE39-D04C-81C5-0459A550F580}" sibTransId="{E0A2507A-E639-4A4F-87BF-D7DDB54E52BD}"/>
    <dgm:cxn modelId="{912A29E5-32FB-2A43-B36F-3CF287F6FDAD}" type="presOf" srcId="{D1B25A9E-769E-4F81-81FF-49F985B3FD79}" destId="{FCC61793-7BE6-1440-ADF6-E785A586EA0E}" srcOrd="0" destOrd="0" presId="urn:microsoft.com/office/officeart/2005/8/layout/bList2#1"/>
    <dgm:cxn modelId="{E7BDC97B-233D-DB47-AC1D-D119E2C23294}" type="presOf" srcId="{10116AB4-65C8-471F-9B5B-FD45FE35614C}" destId="{C87ED88A-1157-9545-A3A7-345486B8E5B7}" srcOrd="0" destOrd="0" presId="urn:microsoft.com/office/officeart/2005/8/layout/bList2#1"/>
    <dgm:cxn modelId="{2B4F8557-E386-844C-A60B-89A0BB45A3E4}" type="presOf" srcId="{0BE4BC8C-5DC3-6341-88DC-A568069AA4F8}" destId="{7D5BFF45-6A92-D640-AAF3-2866F5A94D80}" srcOrd="0" destOrd="0" presId="urn:microsoft.com/office/officeart/2005/8/layout/bList2#1"/>
    <dgm:cxn modelId="{66F9F14E-0299-445A-BA5E-318E9218560E}" srcId="{D62C3843-FD53-489B-91A9-015908FDE298}" destId="{72BBB11F-79D0-46E1-8947-E6BFDF8C4162}" srcOrd="1" destOrd="0" parTransId="{5B5CACF4-6B01-4CCA-96BB-0950EF35D475}" sibTransId="{10116AB4-65C8-471F-9B5B-FD45FE35614C}"/>
    <dgm:cxn modelId="{893BEDB5-C138-A240-B8BF-356FA9B826CE}" type="presOf" srcId="{72BBB11F-79D0-46E1-8947-E6BFDF8C4162}" destId="{234356A9-B9EE-6545-8CF7-56C289307C42}" srcOrd="1" destOrd="0" presId="urn:microsoft.com/office/officeart/2005/8/layout/bList2#1"/>
    <dgm:cxn modelId="{C2BEB3A4-ACC8-4719-B20F-C930C61550B7}" srcId="{D62C3843-FD53-489B-91A9-015908FDE298}" destId="{8E71D69E-396E-4853-BE9A-9A80E86E4B8D}" srcOrd="2" destOrd="0" parTransId="{423B9BEA-C111-4B48-B22D-EAC66CD1D317}" sibTransId="{A41E7B10-06A3-4B9B-A316-701ED7A14888}"/>
    <dgm:cxn modelId="{B93F80CB-C584-164F-8A0C-57B06690E070}" srcId="{171F628C-9139-4F4F-82E1-C8E9020A262C}" destId="{74F51000-68AA-E849-A13C-69A548091194}" srcOrd="0" destOrd="0" parTransId="{C889CD7D-C005-0740-A086-8E853C8D5625}" sibTransId="{035CE641-E072-994B-A68B-36C836EED637}"/>
    <dgm:cxn modelId="{9B4916CC-2747-5344-BD31-9E8B1980273A}" type="presOf" srcId="{171F628C-9139-4F4F-82E1-C8E9020A262C}" destId="{5A443B7C-4545-9645-8EEE-A124123B2F3B}" srcOrd="0" destOrd="0" presId="urn:microsoft.com/office/officeart/2005/8/layout/bList2#1"/>
    <dgm:cxn modelId="{911ED848-BE39-9E4F-BE5E-F213F220EB68}" type="presOf" srcId="{8E44868A-F7C3-604A-A7B9-0B567C42E04B}" destId="{42AD6BB5-E626-A146-A623-449DE7C569F4}" srcOrd="0" destOrd="0" presId="urn:microsoft.com/office/officeart/2005/8/layout/bList2#1"/>
    <dgm:cxn modelId="{FA810886-5023-2643-8546-3346DF135E96}" type="presOf" srcId="{171F628C-9139-4F4F-82E1-C8E9020A262C}" destId="{BE3A3177-49E5-3148-B191-AD21AF245C1D}" srcOrd="1" destOrd="0" presId="urn:microsoft.com/office/officeart/2005/8/layout/bList2#1"/>
    <dgm:cxn modelId="{DDE6C9E1-2E63-F847-9C4D-122C6469B91E}" type="presParOf" srcId="{195D8C67-336A-1E4E-81B5-85AEE8376DDC}" destId="{62CADF89-830A-964B-9A8C-EAC0A84B574B}" srcOrd="0" destOrd="0" presId="urn:microsoft.com/office/officeart/2005/8/layout/bList2#1"/>
    <dgm:cxn modelId="{FF25048D-204E-B44E-851C-4F02E08377D9}" type="presParOf" srcId="{62CADF89-830A-964B-9A8C-EAC0A84B574B}" destId="{240C351E-B481-8B43-9B69-955B8BCCF297}" srcOrd="0" destOrd="0" presId="urn:microsoft.com/office/officeart/2005/8/layout/bList2#1"/>
    <dgm:cxn modelId="{40319772-0DB2-0743-AF7C-689ABCDD7D55}" type="presParOf" srcId="{62CADF89-830A-964B-9A8C-EAC0A84B574B}" destId="{5A443B7C-4545-9645-8EEE-A124123B2F3B}" srcOrd="1" destOrd="0" presId="urn:microsoft.com/office/officeart/2005/8/layout/bList2#1"/>
    <dgm:cxn modelId="{ED42BEAB-9785-3A4F-847D-BB753EF3C176}" type="presParOf" srcId="{62CADF89-830A-964B-9A8C-EAC0A84B574B}" destId="{BE3A3177-49E5-3148-B191-AD21AF245C1D}" srcOrd="2" destOrd="0" presId="urn:microsoft.com/office/officeart/2005/8/layout/bList2#1"/>
    <dgm:cxn modelId="{32ECE1D3-0A78-374B-AD73-AEE8B0C05A3A}" type="presParOf" srcId="{62CADF89-830A-964B-9A8C-EAC0A84B574B}" destId="{CF2E709B-F1BB-7440-B751-268F9DBA4EFA}" srcOrd="3" destOrd="0" presId="urn:microsoft.com/office/officeart/2005/8/layout/bList2#1"/>
    <dgm:cxn modelId="{85C8E410-B564-824D-9048-B6E3CE93AF2F}" type="presParOf" srcId="{195D8C67-336A-1E4E-81B5-85AEE8376DDC}" destId="{5F258E30-7179-1F4C-A315-B421DBF239B1}" srcOrd="1" destOrd="0" presId="urn:microsoft.com/office/officeart/2005/8/layout/bList2#1"/>
    <dgm:cxn modelId="{17077B7F-86A5-3B4C-9143-C8BBD9F37A4B}" type="presParOf" srcId="{195D8C67-336A-1E4E-81B5-85AEE8376DDC}" destId="{DD79E452-201A-F145-A281-1E4E41B66446}" srcOrd="2" destOrd="0" presId="urn:microsoft.com/office/officeart/2005/8/layout/bList2#1"/>
    <dgm:cxn modelId="{F0466FAE-C4CE-774A-9C33-93FB39EFBF65}" type="presParOf" srcId="{DD79E452-201A-F145-A281-1E4E41B66446}" destId="{42AD6BB5-E626-A146-A623-449DE7C569F4}" srcOrd="0" destOrd="0" presId="urn:microsoft.com/office/officeart/2005/8/layout/bList2#1"/>
    <dgm:cxn modelId="{D7B32863-C14D-3142-96FF-48F92C2C2454}" type="presParOf" srcId="{DD79E452-201A-F145-A281-1E4E41B66446}" destId="{30C1B137-E750-4749-9655-C21DC564BFF7}" srcOrd="1" destOrd="0" presId="urn:microsoft.com/office/officeart/2005/8/layout/bList2#1"/>
    <dgm:cxn modelId="{C80E185B-8D52-8941-BF4A-281973F65C3C}" type="presParOf" srcId="{DD79E452-201A-F145-A281-1E4E41B66446}" destId="{234356A9-B9EE-6545-8CF7-56C289307C42}" srcOrd="2" destOrd="0" presId="urn:microsoft.com/office/officeart/2005/8/layout/bList2#1"/>
    <dgm:cxn modelId="{BF13AB18-CDB7-6E4B-BCD1-FEE9DB0C5924}" type="presParOf" srcId="{DD79E452-201A-F145-A281-1E4E41B66446}" destId="{2A046226-D79B-1A4C-A7E4-427497A237CC}" srcOrd="3" destOrd="0" presId="urn:microsoft.com/office/officeart/2005/8/layout/bList2#1"/>
    <dgm:cxn modelId="{A354EF10-6112-FF48-9DCE-406D16A10A75}" type="presParOf" srcId="{195D8C67-336A-1E4E-81B5-85AEE8376DDC}" destId="{C87ED88A-1157-9545-A3A7-345486B8E5B7}" srcOrd="3" destOrd="0" presId="urn:microsoft.com/office/officeart/2005/8/layout/bList2#1"/>
    <dgm:cxn modelId="{635FC3CC-F654-EA46-8088-77C6A73A04C4}" type="presParOf" srcId="{195D8C67-336A-1E4E-81B5-85AEE8376DDC}" destId="{9305CD80-6E59-2348-B696-9B179DCA4C2A}" srcOrd="4" destOrd="0" presId="urn:microsoft.com/office/officeart/2005/8/layout/bList2#1"/>
    <dgm:cxn modelId="{A01A908C-A8AD-BF4B-B7B8-39E1A04E0B98}" type="presParOf" srcId="{9305CD80-6E59-2348-B696-9B179DCA4C2A}" destId="{7D5BFF45-6A92-D640-AAF3-2866F5A94D80}" srcOrd="0" destOrd="0" presId="urn:microsoft.com/office/officeart/2005/8/layout/bList2#1"/>
    <dgm:cxn modelId="{A4D988E0-5DE1-684E-8D16-3B7D42CB7217}" type="presParOf" srcId="{9305CD80-6E59-2348-B696-9B179DCA4C2A}" destId="{9B0728D4-0C9A-9647-A3F1-784CB56B26B0}" srcOrd="1" destOrd="0" presId="urn:microsoft.com/office/officeart/2005/8/layout/bList2#1"/>
    <dgm:cxn modelId="{EE966575-698B-E64A-80DE-B714A0EBCE94}" type="presParOf" srcId="{9305CD80-6E59-2348-B696-9B179DCA4C2A}" destId="{2B0B15C8-74A2-184B-A6B1-4147173991E8}" srcOrd="2" destOrd="0" presId="urn:microsoft.com/office/officeart/2005/8/layout/bList2#1"/>
    <dgm:cxn modelId="{ECADA966-C315-A64B-A692-D4F828B95383}" type="presParOf" srcId="{9305CD80-6E59-2348-B696-9B179DCA4C2A}" destId="{0C9BF17A-0DF5-1141-953E-5F531CB79E7C}" srcOrd="3" destOrd="0" presId="urn:microsoft.com/office/officeart/2005/8/layout/bList2#1"/>
    <dgm:cxn modelId="{2C152B96-8E2C-1F49-8BAA-C4F8BE144E23}" type="presParOf" srcId="{195D8C67-336A-1E4E-81B5-85AEE8376DDC}" destId="{785B255E-7172-C846-A747-6BBD7AEAF534}" srcOrd="5" destOrd="0" presId="urn:microsoft.com/office/officeart/2005/8/layout/bList2#1"/>
    <dgm:cxn modelId="{0C7E0C65-862E-D549-98C4-DAE63E661C38}" type="presParOf" srcId="{195D8C67-336A-1E4E-81B5-85AEE8376DDC}" destId="{1A9B01B8-053E-AC48-82CC-2EA6372CECC4}" srcOrd="6" destOrd="0" presId="urn:microsoft.com/office/officeart/2005/8/layout/bList2#1"/>
    <dgm:cxn modelId="{7E04A299-C4AF-ED4E-8C39-98615F9304F0}" type="presParOf" srcId="{1A9B01B8-053E-AC48-82CC-2EA6372CECC4}" destId="{1F74BEF4-4EA5-EC46-AE1C-E50458FDA0F4}" srcOrd="0" destOrd="0" presId="urn:microsoft.com/office/officeart/2005/8/layout/bList2#1"/>
    <dgm:cxn modelId="{814D7A99-90C6-2748-9EBF-3FC75D0FC4BD}" type="presParOf" srcId="{1A9B01B8-053E-AC48-82CC-2EA6372CECC4}" destId="{FCC61793-7BE6-1440-ADF6-E785A586EA0E}" srcOrd="1" destOrd="0" presId="urn:microsoft.com/office/officeart/2005/8/layout/bList2#1"/>
    <dgm:cxn modelId="{C4F693C5-CBE7-254D-8800-779867ECB3F7}" type="presParOf" srcId="{1A9B01B8-053E-AC48-82CC-2EA6372CECC4}" destId="{15E98A25-0457-C64B-BE2A-80E945DC69D7}" srcOrd="2" destOrd="0" presId="urn:microsoft.com/office/officeart/2005/8/layout/bList2#1"/>
    <dgm:cxn modelId="{4A280849-8A98-7441-B809-46F87D6CD20A}" type="presParOf" srcId="{1A9B01B8-053E-AC48-82CC-2EA6372CECC4}" destId="{AC337FAD-C810-3047-A935-CF003D4DF0E0}" srcOrd="3" destOrd="0" presId="urn:microsoft.com/office/officeart/2005/8/layout/bList2#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3C6A64-765A-4F51-B247-EF84072E05E4}" type="doc">
      <dgm:prSet loTypeId="urn:microsoft.com/office/officeart/2008/layout/TitlePictureLineup" loCatId="list" qsTypeId="urn:microsoft.com/office/officeart/2005/8/quickstyle/simple1" qsCatId="simple" csTypeId="urn:microsoft.com/office/officeart/2005/8/colors/accent1_2" csCatId="accent1" phldr="1"/>
      <dgm:spPr/>
    </dgm:pt>
    <dgm:pt modelId="{CF891F3B-B73E-40E3-87E7-C9D4288EE258}">
      <dgm:prSet phldrT="[Text]"/>
      <dgm:spPr/>
      <dgm:t>
        <a:bodyPr/>
        <a:lstStyle/>
        <a:p>
          <a:r>
            <a:rPr lang="en-AU" b="1" i="0" dirty="0"/>
            <a:t>Dr. Konstantinos </a:t>
          </a:r>
          <a:r>
            <a:rPr lang="en-AU" b="1" i="0" dirty="0" err="1"/>
            <a:t>Farsalinos</a:t>
          </a:r>
          <a:endParaRPr lang="en-AU" dirty="0"/>
        </a:p>
      </dgm:t>
    </dgm:pt>
    <dgm:pt modelId="{0301518F-4FDD-4D55-B2D6-FE3FA430F4C3}" type="parTrans" cxnId="{2EBB9879-B3B1-4895-9071-ED33C6A77103}">
      <dgm:prSet/>
      <dgm:spPr/>
      <dgm:t>
        <a:bodyPr/>
        <a:lstStyle/>
        <a:p>
          <a:endParaRPr lang="en-AU"/>
        </a:p>
      </dgm:t>
    </dgm:pt>
    <dgm:pt modelId="{96627972-2BD2-4876-8733-B532EDFE12B4}" type="sibTrans" cxnId="{2EBB9879-B3B1-4895-9071-ED33C6A77103}">
      <dgm:prSet/>
      <dgm:spPr/>
      <dgm:t>
        <a:bodyPr/>
        <a:lstStyle/>
        <a:p>
          <a:endParaRPr lang="en-AU"/>
        </a:p>
      </dgm:t>
    </dgm:pt>
    <dgm:pt modelId="{B1C8936B-636F-44EE-B981-19946CB1FB1E}">
      <dgm:prSet phldrT="[Text]"/>
      <dgm:spPr/>
      <dgm:t>
        <a:bodyPr/>
        <a:lstStyle/>
        <a:p>
          <a:r>
            <a:rPr lang="en-AU" b="1" i="0" dirty="0"/>
            <a:t>Prof. David </a:t>
          </a:r>
          <a:r>
            <a:rPr lang="en-AU" b="1" i="0" dirty="0" err="1"/>
            <a:t>Sweanor</a:t>
          </a:r>
          <a:endParaRPr lang="en-AU" dirty="0"/>
        </a:p>
      </dgm:t>
    </dgm:pt>
    <dgm:pt modelId="{D7DED625-28D5-4109-93F4-E2660BFD873F}" type="parTrans" cxnId="{71923636-B303-4CAB-B2DB-D086278B9509}">
      <dgm:prSet/>
      <dgm:spPr/>
      <dgm:t>
        <a:bodyPr/>
        <a:lstStyle/>
        <a:p>
          <a:endParaRPr lang="en-AU"/>
        </a:p>
      </dgm:t>
    </dgm:pt>
    <dgm:pt modelId="{5C145547-8EAA-4A98-8A3E-9A7A25C527F2}" type="sibTrans" cxnId="{71923636-B303-4CAB-B2DB-D086278B9509}">
      <dgm:prSet/>
      <dgm:spPr/>
      <dgm:t>
        <a:bodyPr/>
        <a:lstStyle/>
        <a:p>
          <a:endParaRPr lang="en-AU"/>
        </a:p>
      </dgm:t>
    </dgm:pt>
    <dgm:pt modelId="{10727927-4262-44BB-9B37-044E6A62750A}">
      <dgm:prSet phldrT="[Text]"/>
      <dgm:spPr/>
      <dgm:t>
        <a:bodyPr/>
        <a:lstStyle/>
        <a:p>
          <a:r>
            <a:rPr lang="en-AU" b="1" i="0" dirty="0"/>
            <a:t>Dr. </a:t>
          </a:r>
          <a:r>
            <a:rPr lang="en-AU" b="1" i="0" dirty="0" err="1"/>
            <a:t>Marewa</a:t>
          </a:r>
          <a:r>
            <a:rPr lang="en-AU" b="1" i="0" dirty="0"/>
            <a:t> Glover</a:t>
          </a:r>
          <a:endParaRPr lang="en-AU" dirty="0"/>
        </a:p>
      </dgm:t>
    </dgm:pt>
    <dgm:pt modelId="{033A0C0D-3853-4DB5-9B08-5391E787B021}" type="parTrans" cxnId="{C75C7E6B-DC87-4C32-9BAA-9DD5F97D0599}">
      <dgm:prSet/>
      <dgm:spPr/>
      <dgm:t>
        <a:bodyPr/>
        <a:lstStyle/>
        <a:p>
          <a:endParaRPr lang="en-AU"/>
        </a:p>
      </dgm:t>
    </dgm:pt>
    <dgm:pt modelId="{A05CDFF9-7C5C-4F2B-9CB2-5BEE0DD7E6F2}" type="sibTrans" cxnId="{C75C7E6B-DC87-4C32-9BAA-9DD5F97D0599}">
      <dgm:prSet/>
      <dgm:spPr/>
      <dgm:t>
        <a:bodyPr/>
        <a:lstStyle/>
        <a:p>
          <a:endParaRPr lang="en-AU"/>
        </a:p>
      </dgm:t>
    </dgm:pt>
    <dgm:pt modelId="{901F0AC0-8325-41CE-8036-F7B1149963AA}">
      <dgm:prSet/>
      <dgm:spPr/>
      <dgm:t>
        <a:bodyPr/>
        <a:lstStyle/>
        <a:p>
          <a:r>
            <a:rPr lang="en-AU" b="1" dirty="0"/>
            <a:t>Mr Clive Bates</a:t>
          </a:r>
        </a:p>
      </dgm:t>
    </dgm:pt>
    <dgm:pt modelId="{D58ECF81-9E3B-49D4-9A4C-709AFDCB2CFC}" type="parTrans" cxnId="{4DF4AB9A-3D9A-4995-AF88-9BD45FF095FE}">
      <dgm:prSet/>
      <dgm:spPr/>
      <dgm:t>
        <a:bodyPr/>
        <a:lstStyle/>
        <a:p>
          <a:endParaRPr lang="en-AU"/>
        </a:p>
      </dgm:t>
    </dgm:pt>
    <dgm:pt modelId="{0EEC84B3-C459-4FDC-A971-9AADA7062A64}" type="sibTrans" cxnId="{4DF4AB9A-3D9A-4995-AF88-9BD45FF095FE}">
      <dgm:prSet/>
      <dgm:spPr/>
      <dgm:t>
        <a:bodyPr/>
        <a:lstStyle/>
        <a:p>
          <a:endParaRPr lang="en-AU"/>
        </a:p>
      </dgm:t>
    </dgm:pt>
    <dgm:pt modelId="{FAFF68E2-1C38-CF40-B4C6-A63EB339783F}">
      <dgm:prSet phldrT="[Text]" custT="1"/>
      <dgm:spPr/>
      <dgm:t>
        <a:bodyPr/>
        <a:lstStyle/>
        <a:p>
          <a:pPr algn="ctr"/>
          <a:r>
            <a:rPr lang="en-US" sz="1300" b="0" i="0" u="none" noProof="0" dirty="0" smtClean="0"/>
            <a:t>“</a:t>
          </a:r>
          <a:r>
            <a:rPr lang="en-US" sz="1600" b="0" i="0" u="none" noProof="0" dirty="0" err="1" smtClean="0"/>
            <a:t>Chúng</a:t>
          </a:r>
          <a:r>
            <a:rPr lang="en-US" sz="1600" b="0" i="0" u="none" noProof="0" dirty="0" smtClean="0"/>
            <a:t> </a:t>
          </a:r>
          <a:r>
            <a:rPr lang="en-US" sz="1600" b="0" i="0" u="none" noProof="0" dirty="0" err="1" smtClean="0"/>
            <a:t>tôi</a:t>
          </a:r>
          <a:r>
            <a:rPr lang="en-US" sz="1600" b="0" i="0" u="none" noProof="0" dirty="0" smtClean="0"/>
            <a:t> </a:t>
          </a:r>
          <a:r>
            <a:rPr lang="en-US" sz="1600" b="0" i="0" u="none" noProof="0" dirty="0" err="1" smtClean="0"/>
            <a:t>có</a:t>
          </a:r>
          <a:r>
            <a:rPr lang="en-US" sz="1600" b="0" i="0" u="none" noProof="0" dirty="0" smtClean="0"/>
            <a:t> </a:t>
          </a:r>
          <a:r>
            <a:rPr lang="en-US" sz="1600" b="0" i="0" u="none" noProof="0" dirty="0" err="1" smtClean="0"/>
            <a:t>khả</a:t>
          </a:r>
          <a:r>
            <a:rPr lang="en-US" sz="1600" b="0" i="0" u="none" noProof="0" dirty="0" smtClean="0"/>
            <a:t> </a:t>
          </a:r>
          <a:r>
            <a:rPr lang="en-US" sz="1600" b="0" i="0" u="none" noProof="0" dirty="0" err="1" smtClean="0"/>
            <a:t>năng</a:t>
          </a:r>
          <a:r>
            <a:rPr lang="en-US" sz="1600" b="0" i="0" u="none" noProof="0" dirty="0" smtClean="0"/>
            <a:t> </a:t>
          </a:r>
          <a:r>
            <a:rPr lang="en-US" sz="1600" b="0" i="0" u="none" noProof="0" dirty="0" err="1" smtClean="0"/>
            <a:t>sử</a:t>
          </a:r>
          <a:r>
            <a:rPr lang="en-US" sz="1600" b="0" i="0" u="none" noProof="0" dirty="0" smtClean="0"/>
            <a:t> </a:t>
          </a:r>
          <a:r>
            <a:rPr lang="en-US" sz="1600" b="0" i="0" u="none" noProof="0" dirty="0" err="1" smtClean="0"/>
            <a:t>dụng</a:t>
          </a:r>
          <a:r>
            <a:rPr lang="en-US" sz="1600" b="0" i="0" u="none" noProof="0" dirty="0" smtClean="0"/>
            <a:t> </a:t>
          </a:r>
          <a:r>
            <a:rPr lang="en-US" sz="1600" b="0" i="0" u="none" noProof="0" dirty="0" err="1" smtClean="0"/>
            <a:t>kinh</a:t>
          </a:r>
          <a:r>
            <a:rPr lang="en-US" sz="1600" b="0" i="0" u="none" noProof="0" dirty="0" smtClean="0"/>
            <a:t> </a:t>
          </a:r>
          <a:r>
            <a:rPr lang="en-US" sz="1600" b="0" i="0" u="none" noProof="0" dirty="0" err="1" smtClean="0"/>
            <a:t>doanh</a:t>
          </a:r>
          <a:r>
            <a:rPr lang="en-US" sz="1600" b="0" i="0" u="none" noProof="0" dirty="0" smtClean="0"/>
            <a:t> </a:t>
          </a:r>
          <a:r>
            <a:rPr lang="en-US" sz="1600" b="0" i="0" u="none" noProof="0" dirty="0" err="1" smtClean="0"/>
            <a:t>và</a:t>
          </a:r>
          <a:r>
            <a:rPr lang="en-US" sz="1600" b="0" i="0" u="none" noProof="0" dirty="0" smtClean="0"/>
            <a:t> </a:t>
          </a:r>
          <a:r>
            <a:rPr lang="en-US" sz="1600" b="0" i="0" u="none" noProof="0" dirty="0" err="1" smtClean="0"/>
            <a:t>tạo</a:t>
          </a:r>
          <a:r>
            <a:rPr lang="en-US" sz="1600" b="0" i="0" u="none" noProof="0" dirty="0" smtClean="0"/>
            <a:t> </a:t>
          </a:r>
          <a:r>
            <a:rPr lang="en-US" sz="1600" b="0" i="0" u="none" noProof="0" dirty="0" err="1" smtClean="0"/>
            <a:t>ra</a:t>
          </a:r>
          <a:r>
            <a:rPr lang="en-US" sz="1600" b="0" i="0" u="none" noProof="0" dirty="0" smtClean="0"/>
            <a:t> </a:t>
          </a:r>
          <a:r>
            <a:rPr lang="en-US" sz="1600" b="0" i="0" u="none" noProof="0" dirty="0" err="1" smtClean="0"/>
            <a:t>các</a:t>
          </a:r>
          <a:r>
            <a:rPr lang="en-US" sz="1600" b="0" i="0" u="none" noProof="0" dirty="0" smtClean="0"/>
            <a:t> </a:t>
          </a:r>
          <a:r>
            <a:rPr lang="en-US" sz="1600" b="0" i="0" u="none" noProof="0" dirty="0" err="1" smtClean="0"/>
            <a:t>động</a:t>
          </a:r>
          <a:r>
            <a:rPr lang="en-US" sz="1600" b="0" i="0" u="none" noProof="0" dirty="0" smtClean="0"/>
            <a:t> </a:t>
          </a:r>
          <a:r>
            <a:rPr lang="en-US" sz="1600" b="0" i="0" u="none" noProof="0" dirty="0" err="1" smtClean="0"/>
            <a:t>lực</a:t>
          </a:r>
          <a:r>
            <a:rPr lang="en-US" sz="1600" b="0" i="0" u="none" noProof="0" dirty="0" smtClean="0"/>
            <a:t> </a:t>
          </a:r>
          <a:r>
            <a:rPr lang="en-US" sz="1600" b="0" i="0" u="none" noProof="0" dirty="0" err="1" smtClean="0"/>
            <a:t>động</a:t>
          </a:r>
          <a:r>
            <a:rPr lang="en-US" sz="1600" b="0" i="0" u="none" noProof="0" dirty="0" smtClean="0"/>
            <a:t> </a:t>
          </a:r>
          <a:r>
            <a:rPr lang="en-US" sz="1600" b="0" i="0" u="none" noProof="0" dirty="0" err="1" smtClean="0"/>
            <a:t>lý</a:t>
          </a:r>
          <a:r>
            <a:rPr lang="en-US" sz="1600" b="0" i="0" u="none" noProof="0" dirty="0" smtClean="0"/>
            <a:t> </a:t>
          </a:r>
          <a:r>
            <a:rPr lang="en-US" sz="1600" b="0" i="0" u="none" noProof="0" dirty="0" err="1" smtClean="0"/>
            <a:t>để</a:t>
          </a:r>
          <a:r>
            <a:rPr lang="en-US" sz="1600" b="0" i="0" u="none" noProof="0" dirty="0" smtClean="0"/>
            <a:t> </a:t>
          </a:r>
          <a:r>
            <a:rPr lang="en-US" sz="1600" b="0" i="0" u="none" noProof="0" dirty="0" err="1" smtClean="0"/>
            <a:t>tahy</a:t>
          </a:r>
          <a:r>
            <a:rPr lang="en-US" sz="1600" b="0" i="0" u="none" noProof="0" dirty="0" smtClean="0"/>
            <a:t> </a:t>
          </a:r>
          <a:r>
            <a:rPr lang="en-US" sz="1600" b="0" i="0" u="none" noProof="0" dirty="0" err="1" smtClean="0"/>
            <a:t>đổi</a:t>
          </a:r>
          <a:r>
            <a:rPr lang="en-US" sz="1600" b="0" i="0" u="none" noProof="0" dirty="0" smtClean="0"/>
            <a:t> </a:t>
          </a:r>
          <a:r>
            <a:rPr lang="en-US" sz="1600" b="0" i="0" u="none" noProof="0" dirty="0" err="1" smtClean="0"/>
            <a:t>thị</a:t>
          </a:r>
          <a:r>
            <a:rPr lang="en-US" sz="1600" b="0" i="0" u="none" noProof="0" dirty="0" smtClean="0"/>
            <a:t> </a:t>
          </a:r>
          <a:r>
            <a:rPr lang="en-US" sz="1600" b="0" i="0" u="none" noProof="0" dirty="0" err="1" smtClean="0"/>
            <a:t>trường</a:t>
          </a:r>
          <a:r>
            <a:rPr lang="en-US" sz="1600" b="0" i="0" u="none" noProof="0" dirty="0" smtClean="0"/>
            <a:t> </a:t>
          </a:r>
          <a:r>
            <a:rPr lang="en-US" sz="1600" b="0" i="0" u="none" noProof="0" dirty="0" err="1" smtClean="0"/>
            <a:t>thuốc</a:t>
          </a:r>
          <a:r>
            <a:rPr lang="en-US" sz="1600" b="0" i="0" u="none" noProof="0" dirty="0" smtClean="0"/>
            <a:t> </a:t>
          </a:r>
          <a:r>
            <a:rPr lang="en-US" sz="1600" b="0" i="0" u="none" noProof="0" dirty="0" err="1" smtClean="0"/>
            <a:t>lá</a:t>
          </a:r>
          <a:r>
            <a:rPr lang="en-US" sz="1600" b="0" i="0" u="none" noProof="0" dirty="0" smtClean="0"/>
            <a:t>. </a:t>
          </a:r>
          <a:r>
            <a:rPr lang="en-US" sz="1600" b="0" i="0" u="none" noProof="0" dirty="0" err="1" smtClean="0"/>
            <a:t>Chúng</a:t>
          </a:r>
          <a:r>
            <a:rPr lang="en-US" sz="1600" b="0" i="0" u="none" noProof="0" dirty="0" smtClean="0"/>
            <a:t> </a:t>
          </a:r>
          <a:r>
            <a:rPr lang="en-US" sz="1600" b="0" i="0" u="none" noProof="0" dirty="0" err="1" smtClean="0"/>
            <a:t>tôi</a:t>
          </a:r>
          <a:r>
            <a:rPr lang="en-US" sz="1600" b="0" i="0" u="none" noProof="0" dirty="0" smtClean="0"/>
            <a:t> </a:t>
          </a:r>
          <a:r>
            <a:rPr lang="en-US" sz="1600" b="0" i="0" u="none" noProof="0" dirty="0" err="1" smtClean="0"/>
            <a:t>có</a:t>
          </a:r>
          <a:r>
            <a:rPr lang="en-US" sz="1600" b="0" i="0" u="none" noProof="0" dirty="0" smtClean="0"/>
            <a:t> </a:t>
          </a:r>
          <a:r>
            <a:rPr lang="en-US" sz="1600" b="0" i="0" u="none" noProof="0" dirty="0" err="1" smtClean="0"/>
            <a:t>các</a:t>
          </a:r>
          <a:r>
            <a:rPr lang="en-US" sz="1600" b="0" i="0" u="none" noProof="0" dirty="0" smtClean="0"/>
            <a:t> </a:t>
          </a:r>
          <a:r>
            <a:rPr lang="en-US" sz="1600" b="0" i="0" u="none" noProof="0" dirty="0" err="1" smtClean="0"/>
            <a:t>cơ</a:t>
          </a:r>
          <a:r>
            <a:rPr lang="en-US" sz="1600" b="0" i="0" u="none" noProof="0" dirty="0" smtClean="0"/>
            <a:t> </a:t>
          </a:r>
          <a:r>
            <a:rPr lang="en-US" sz="1600" b="0" i="0" u="none" noProof="0" dirty="0" err="1" smtClean="0"/>
            <a:t>hội</a:t>
          </a:r>
          <a:r>
            <a:rPr lang="en-US" sz="1600" b="0" i="0" u="none" noProof="0" dirty="0" smtClean="0"/>
            <a:t> </a:t>
          </a:r>
          <a:r>
            <a:rPr lang="en-US" sz="1600" b="0" i="0" u="none" noProof="0" dirty="0" err="1" smtClean="0"/>
            <a:t>tuyệt</a:t>
          </a:r>
          <a:r>
            <a:rPr lang="en-US" sz="1600" b="0" i="0" u="none" noProof="0" dirty="0" smtClean="0"/>
            <a:t> </a:t>
          </a:r>
          <a:r>
            <a:rPr lang="en-US" sz="1600" b="0" i="0" u="none" noProof="0" dirty="0" err="1" smtClean="0"/>
            <a:t>vơi</a:t>
          </a:r>
          <a:r>
            <a:rPr lang="en-US" sz="1600" b="0" i="0" u="none" noProof="0" dirty="0" smtClean="0"/>
            <a:t> </a:t>
          </a:r>
          <a:r>
            <a:rPr lang="en-US" sz="1600" b="0" i="0" u="none" noProof="0" dirty="0" err="1" smtClean="0"/>
            <a:t>để</a:t>
          </a:r>
          <a:r>
            <a:rPr lang="en-US" sz="1600" b="0" i="0" u="none" noProof="0" dirty="0" smtClean="0"/>
            <a:t> </a:t>
          </a:r>
          <a:r>
            <a:rPr lang="en-US" sz="1600" b="0" i="0" u="none" noProof="0" dirty="0" err="1" smtClean="0"/>
            <a:t>làm</a:t>
          </a:r>
          <a:r>
            <a:rPr lang="en-US" sz="1600" b="0" i="0" u="none" noProof="0" dirty="0" smtClean="0"/>
            <a:t> </a:t>
          </a:r>
          <a:r>
            <a:rPr lang="en-US" sz="1600" b="0" i="0" u="none" noProof="0" dirty="0" err="1" smtClean="0"/>
            <a:t>những</a:t>
          </a:r>
          <a:r>
            <a:rPr lang="en-US" sz="1600" b="0" i="0" u="none" noProof="0" dirty="0" smtClean="0"/>
            <a:t> </a:t>
          </a:r>
          <a:r>
            <a:rPr lang="en-US" sz="1600" b="0" i="0" u="none" noProof="0" dirty="0" err="1" smtClean="0"/>
            <a:t>điều</a:t>
          </a:r>
          <a:r>
            <a:rPr lang="en-US" sz="1600" b="0" i="0" u="none" noProof="0" dirty="0" smtClean="0"/>
            <a:t> </a:t>
          </a:r>
          <a:r>
            <a:rPr lang="en-US" sz="1600" b="0" i="0" u="none" noProof="0" dirty="0" err="1" smtClean="0"/>
            <a:t>tuyệt</a:t>
          </a:r>
          <a:r>
            <a:rPr lang="en-US" sz="1600" b="0" i="0" u="none" noProof="0" dirty="0" smtClean="0"/>
            <a:t> </a:t>
          </a:r>
          <a:r>
            <a:rPr lang="en-US" sz="1600" b="0" i="0" u="none" noProof="0" dirty="0" err="1" smtClean="0"/>
            <a:t>vời</a:t>
          </a:r>
          <a:r>
            <a:rPr lang="en-US" sz="1600" b="0" i="0" u="none" noProof="0" dirty="0" smtClean="0"/>
            <a:t>,”</a:t>
          </a:r>
          <a:r>
            <a:rPr lang="en-US" sz="1600" b="0" i="0" u="none" noProof="0" dirty="0"/>
            <a:t> </a:t>
          </a:r>
          <a:endParaRPr lang="en-US" sz="1600" noProof="0" dirty="0"/>
        </a:p>
      </dgm:t>
    </dgm:pt>
    <dgm:pt modelId="{80D4E97F-DD27-6943-8B31-E96D287B19ED}" type="parTrans" cxnId="{759ECECE-5C88-5F4C-8861-FC7806402BD2}">
      <dgm:prSet/>
      <dgm:spPr/>
      <dgm:t>
        <a:bodyPr/>
        <a:lstStyle/>
        <a:p>
          <a:endParaRPr lang="en-US"/>
        </a:p>
      </dgm:t>
    </dgm:pt>
    <dgm:pt modelId="{532E8616-B4FD-B940-8F65-ACEAE65A3562}" type="sibTrans" cxnId="{759ECECE-5C88-5F4C-8861-FC7806402BD2}">
      <dgm:prSet/>
      <dgm:spPr/>
      <dgm:t>
        <a:bodyPr/>
        <a:lstStyle/>
        <a:p>
          <a:endParaRPr lang="en-US"/>
        </a:p>
      </dgm:t>
    </dgm:pt>
    <dgm:pt modelId="{54B85F64-561E-6A4B-887C-07E30EACEB0D}">
      <dgm:prSet phldrT="[Text]" custT="1"/>
      <dgm:spPr/>
      <dgm:t>
        <a:bodyPr/>
        <a:lstStyle/>
        <a:p>
          <a:r>
            <a:rPr lang="en-US" sz="1600" b="0" i="0" u="none" noProof="0" dirty="0"/>
            <a:t>“</a:t>
          </a:r>
          <a:r>
            <a:rPr lang="en-US" sz="1600" b="0" i="0" u="none" noProof="0" dirty="0" smtClean="0"/>
            <a:t>Do </a:t>
          </a:r>
          <a:r>
            <a:rPr lang="en-US" sz="1600" b="0" i="0" u="none" noProof="0" dirty="0" err="1" smtClean="0"/>
            <a:t>việc</a:t>
          </a:r>
          <a:r>
            <a:rPr lang="en-US" sz="1600" b="0" i="0" u="none" noProof="0" dirty="0" smtClean="0"/>
            <a:t> </a:t>
          </a:r>
          <a:r>
            <a:rPr lang="en-US" sz="1600" b="0" i="0" u="none" noProof="0" dirty="0" err="1" smtClean="0"/>
            <a:t>bỏ</a:t>
          </a:r>
          <a:r>
            <a:rPr lang="en-US" sz="1600" b="0" i="0" u="none" noProof="0" dirty="0" smtClean="0"/>
            <a:t> </a:t>
          </a:r>
          <a:r>
            <a:rPr lang="en-US" sz="1600" b="0" i="0" u="none" noProof="0" dirty="0" err="1" smtClean="0"/>
            <a:t>thuốc</a:t>
          </a:r>
          <a:r>
            <a:rPr lang="en-US" sz="1600" b="0" i="0" u="none" noProof="0" dirty="0" smtClean="0"/>
            <a:t> </a:t>
          </a:r>
          <a:r>
            <a:rPr lang="en-US" sz="1600" b="0" i="0" u="none" noProof="0" dirty="0" err="1" smtClean="0"/>
            <a:t>rất</a:t>
          </a:r>
          <a:r>
            <a:rPr lang="en-US" sz="1600" b="0" i="0" u="none" noProof="0" dirty="0" smtClean="0"/>
            <a:t> </a:t>
          </a:r>
          <a:r>
            <a:rPr lang="en-US" sz="1600" b="0" i="0" u="none" noProof="0" dirty="0" err="1" smtClean="0"/>
            <a:t>khó</a:t>
          </a:r>
          <a:r>
            <a:rPr lang="en-US" sz="1600" b="0" i="0" u="none" noProof="0" dirty="0" smtClean="0"/>
            <a:t> </a:t>
          </a:r>
          <a:r>
            <a:rPr lang="en-US" sz="1600" b="0" i="0" u="none" noProof="0" dirty="0" err="1" smtClean="0"/>
            <a:t>khăn</a:t>
          </a:r>
          <a:r>
            <a:rPr lang="en-US" sz="1600" b="0" i="0" u="none" noProof="0" dirty="0" smtClean="0"/>
            <a:t>, </a:t>
          </a:r>
          <a:r>
            <a:rPr lang="en-US" sz="1600" b="0" i="0" u="none" noProof="0" dirty="0" err="1" smtClean="0"/>
            <a:t>các</a:t>
          </a:r>
          <a:r>
            <a:rPr lang="en-US" sz="1600" b="0" i="0" u="none" noProof="0" dirty="0" smtClean="0"/>
            <a:t> </a:t>
          </a:r>
          <a:r>
            <a:rPr lang="en-US" sz="1600" b="0" i="0" u="none" noProof="0" dirty="0" err="1" smtClean="0"/>
            <a:t>sản</a:t>
          </a:r>
          <a:r>
            <a:rPr lang="en-US" sz="1600" b="0" i="0" u="none" noProof="0" dirty="0" smtClean="0"/>
            <a:t> </a:t>
          </a:r>
          <a:r>
            <a:rPr lang="en-US" sz="1600" b="0" i="0" u="none" noProof="0" dirty="0" err="1" smtClean="0"/>
            <a:t>phẩm</a:t>
          </a:r>
          <a:r>
            <a:rPr lang="en-US" sz="1600" b="0" i="0" u="none" noProof="0" dirty="0" smtClean="0"/>
            <a:t> </a:t>
          </a:r>
          <a:r>
            <a:rPr lang="en-US" sz="1600" b="0" i="0" u="none" noProof="0" dirty="0" err="1" smtClean="0"/>
            <a:t>giảm</a:t>
          </a:r>
          <a:r>
            <a:rPr lang="en-US" sz="1600" b="0" i="0" u="none" noProof="0" dirty="0" smtClean="0"/>
            <a:t> </a:t>
          </a:r>
          <a:r>
            <a:rPr lang="en-US" sz="1600" b="0" i="0" u="none" noProof="0" dirty="0" err="1" smtClean="0"/>
            <a:t>hại</a:t>
          </a:r>
          <a:r>
            <a:rPr lang="en-US" sz="1600" b="0" i="0" u="none" noProof="0" dirty="0" smtClean="0"/>
            <a:t> </a:t>
          </a:r>
          <a:r>
            <a:rPr lang="en-US" sz="1600" b="0" i="0" u="none" noProof="0" dirty="0" err="1" smtClean="0"/>
            <a:t>đưa</a:t>
          </a:r>
          <a:r>
            <a:rPr lang="en-US" sz="1600" b="0" i="0" u="none" noProof="0" dirty="0" smtClean="0"/>
            <a:t> </a:t>
          </a:r>
          <a:r>
            <a:rPr lang="en-US" sz="1600" b="0" i="0" u="none" noProof="0" dirty="0" err="1" smtClean="0"/>
            <a:t>đến</a:t>
          </a:r>
          <a:r>
            <a:rPr lang="en-US" sz="1600" b="0" i="0" u="none" noProof="0" dirty="0" smtClean="0"/>
            <a:t> </a:t>
          </a:r>
          <a:r>
            <a:rPr lang="en-US" sz="1600" b="0" i="0" u="none" noProof="0" dirty="0" err="1" smtClean="0"/>
            <a:t>một</a:t>
          </a:r>
          <a:r>
            <a:rPr lang="en-US" sz="1600" b="0" i="0" u="none" noProof="0" dirty="0" smtClean="0"/>
            <a:t> </a:t>
          </a:r>
          <a:r>
            <a:rPr lang="en-US" sz="1600" b="0" i="0" u="none" noProof="0" dirty="0" err="1" smtClean="0"/>
            <a:t>cơ</a:t>
          </a:r>
          <a:r>
            <a:rPr lang="en-US" sz="1600" b="0" i="0" u="none" noProof="0" dirty="0" smtClean="0"/>
            <a:t> </a:t>
          </a:r>
          <a:r>
            <a:rPr lang="en-US" sz="1600" b="0" i="0" u="none" noProof="0" dirty="0" err="1" smtClean="0"/>
            <a:t>hội</a:t>
          </a:r>
          <a:r>
            <a:rPr lang="en-US" sz="1600" b="0" i="0" u="none" noProof="0" dirty="0" smtClean="0"/>
            <a:t> </a:t>
          </a:r>
          <a:r>
            <a:rPr lang="en-US" sz="1600" b="0" i="0" u="none" noProof="0" dirty="0" err="1" smtClean="0"/>
            <a:t>lịch</a:t>
          </a:r>
          <a:r>
            <a:rPr lang="en-US" sz="1600" b="0" i="0" u="none" noProof="0" dirty="0" smtClean="0"/>
            <a:t> </a:t>
          </a:r>
          <a:r>
            <a:rPr lang="en-US" sz="1600" b="0" i="0" u="none" noProof="0" dirty="0" err="1" smtClean="0"/>
            <a:t>sử</a:t>
          </a:r>
          <a:r>
            <a:rPr lang="en-US" sz="1600" b="0" i="0" u="none" noProof="0" dirty="0" smtClean="0"/>
            <a:t> </a:t>
          </a:r>
          <a:r>
            <a:rPr lang="en-US" sz="1600" b="0" i="0" u="none" noProof="0" dirty="0" err="1" smtClean="0"/>
            <a:t>để</a:t>
          </a:r>
          <a:r>
            <a:rPr lang="en-US" sz="1600" b="0" i="0" u="none" noProof="0" dirty="0" smtClean="0"/>
            <a:t> </a:t>
          </a:r>
          <a:r>
            <a:rPr lang="en-US" sz="1600" b="0" i="0" u="none" noProof="0" dirty="0" err="1" smtClean="0"/>
            <a:t>giảm</a:t>
          </a:r>
          <a:r>
            <a:rPr lang="en-US" sz="1600" b="0" i="0" u="none" noProof="0" dirty="0" smtClean="0"/>
            <a:t> </a:t>
          </a:r>
          <a:r>
            <a:rPr lang="en-US" sz="1600" b="0" i="0" u="none" noProof="0" dirty="0" err="1" smtClean="0"/>
            <a:t>hút</a:t>
          </a:r>
          <a:r>
            <a:rPr lang="en-US" sz="1600" b="0" i="0" u="none" noProof="0" dirty="0" smtClean="0"/>
            <a:t> </a:t>
          </a:r>
          <a:r>
            <a:rPr lang="en-US" sz="1600" b="0" i="0" u="none" noProof="0" dirty="0" err="1" smtClean="0"/>
            <a:t>thuốc</a:t>
          </a:r>
          <a:r>
            <a:rPr lang="en-US" sz="1600" b="0" i="0" u="none" noProof="0" dirty="0" smtClean="0"/>
            <a:t> </a:t>
          </a:r>
          <a:r>
            <a:rPr lang="en-US" sz="1600" b="0" i="0" u="none" noProof="0" dirty="0" err="1" smtClean="0"/>
            <a:t>trên</a:t>
          </a:r>
          <a:r>
            <a:rPr lang="en-US" sz="1600" b="0" i="0" u="none" noProof="0" dirty="0" smtClean="0"/>
            <a:t> </a:t>
          </a:r>
          <a:r>
            <a:rPr lang="en-US" sz="1600" b="0" i="0" u="none" noProof="0" dirty="0" err="1" smtClean="0"/>
            <a:t>toàn</a:t>
          </a:r>
          <a:r>
            <a:rPr lang="en-US" sz="1600" b="0" i="0" u="none" noProof="0" dirty="0" smtClean="0"/>
            <a:t> </a:t>
          </a:r>
          <a:r>
            <a:rPr lang="en-US" sz="1600" b="0" i="0" u="none" noProof="0" dirty="0" err="1" smtClean="0"/>
            <a:t>cầu</a:t>
          </a:r>
          <a:r>
            <a:rPr lang="en-US" sz="1600" b="0" i="0" u="none" noProof="0" dirty="0" smtClean="0"/>
            <a:t>”</a:t>
          </a:r>
          <a:endParaRPr lang="en-US" sz="1600" noProof="0" dirty="0"/>
        </a:p>
      </dgm:t>
    </dgm:pt>
    <dgm:pt modelId="{67046A74-25C0-DD48-B134-E8F1E47F0D3A}" type="parTrans" cxnId="{8925D3F1-D0B8-174E-A59A-64327300E1BD}">
      <dgm:prSet/>
      <dgm:spPr/>
      <dgm:t>
        <a:bodyPr/>
        <a:lstStyle/>
        <a:p>
          <a:endParaRPr lang="en-US"/>
        </a:p>
      </dgm:t>
    </dgm:pt>
    <dgm:pt modelId="{4FCA3E2D-DCB0-FC42-9D91-8D4FDEED0A81}" type="sibTrans" cxnId="{8925D3F1-D0B8-174E-A59A-64327300E1BD}">
      <dgm:prSet/>
      <dgm:spPr/>
      <dgm:t>
        <a:bodyPr/>
        <a:lstStyle/>
        <a:p>
          <a:endParaRPr lang="en-US"/>
        </a:p>
      </dgm:t>
    </dgm:pt>
    <dgm:pt modelId="{9789514D-52AA-6846-83E2-19F39CEA7C52}">
      <dgm:prSet phldrT="[Text]" custT="1"/>
      <dgm:spPr/>
      <dgm:t>
        <a:bodyPr/>
        <a:lstStyle/>
        <a:p>
          <a:r>
            <a:rPr lang="en-US" sz="1600" b="0" i="0" u="none" noProof="0" dirty="0" smtClean="0">
              <a:latin typeface="Calibri" pitchFamily="34" charset="0"/>
            </a:rPr>
            <a:t>“</a:t>
          </a:r>
          <a:r>
            <a:rPr lang="vi-VN" sz="1600" b="0" i="0" u="none" noProof="0" dirty="0" smtClean="0">
              <a:latin typeface="Calibri" pitchFamily="34" charset="0"/>
            </a:rPr>
            <a:t>Có khá nhiều tức giận về cách</a:t>
          </a:r>
          <a:r>
            <a:rPr lang="en-US" sz="1600" b="0" i="0" u="none" noProof="0" dirty="0" smtClean="0">
              <a:latin typeface="Calibri" pitchFamily="34" charset="0"/>
            </a:rPr>
            <a:t> </a:t>
          </a:r>
          <a:r>
            <a:rPr lang="en-US" sz="1600" b="0" i="0" u="none" noProof="0" dirty="0" err="1" smtClean="0">
              <a:latin typeface="Calibri" pitchFamily="34" charset="0"/>
            </a:rPr>
            <a:t>đối</a:t>
          </a:r>
          <a:r>
            <a:rPr lang="en-US" sz="1600" b="0" i="0" u="none" noProof="0" dirty="0" smtClean="0">
              <a:latin typeface="Calibri" pitchFamily="34" charset="0"/>
            </a:rPr>
            <a:t> </a:t>
          </a:r>
          <a:r>
            <a:rPr lang="en-US" sz="1600" b="0" i="0" u="none" noProof="0" dirty="0" err="1" smtClean="0">
              <a:latin typeface="Calibri" pitchFamily="34" charset="0"/>
            </a:rPr>
            <a:t>xử</a:t>
          </a:r>
          <a:r>
            <a:rPr lang="en-US" sz="1600" b="0" i="0" u="none" noProof="0" dirty="0" smtClean="0">
              <a:latin typeface="Calibri" pitchFamily="34" charset="0"/>
            </a:rPr>
            <a:t> </a:t>
          </a:r>
          <a:r>
            <a:rPr lang="en-US" sz="1600" b="0" i="0" u="none" noProof="0" dirty="0" err="1" smtClean="0">
              <a:latin typeface="Calibri" pitchFamily="34" charset="0"/>
            </a:rPr>
            <a:t>với</a:t>
          </a:r>
          <a:r>
            <a:rPr lang="en-US" sz="1600" b="0" i="0" u="none" noProof="0" dirty="0" smtClean="0">
              <a:latin typeface="Calibri" pitchFamily="34" charset="0"/>
            </a:rPr>
            <a:t> </a:t>
          </a:r>
          <a:r>
            <a:rPr lang="en-US" sz="1600" b="0" i="0" u="none" noProof="0" dirty="0" err="1" smtClean="0">
              <a:latin typeface="Calibri" pitchFamily="34" charset="0"/>
            </a:rPr>
            <a:t>những</a:t>
          </a:r>
          <a:r>
            <a:rPr lang="en-US" sz="1600" b="0" i="0" u="none" noProof="0" dirty="0" smtClean="0">
              <a:latin typeface="Calibri" pitchFamily="34" charset="0"/>
            </a:rPr>
            <a:t> </a:t>
          </a:r>
          <a:r>
            <a:rPr lang="en-US" sz="1600" b="0" i="0" u="none" noProof="0" dirty="0" err="1" smtClean="0">
              <a:latin typeface="Calibri" pitchFamily="34" charset="0"/>
            </a:rPr>
            <a:t>người</a:t>
          </a:r>
          <a:r>
            <a:rPr lang="en-US" sz="1600" b="0" i="0" u="none" noProof="0" dirty="0" smtClean="0">
              <a:latin typeface="Calibri" pitchFamily="34" charset="0"/>
            </a:rPr>
            <a:t> </a:t>
          </a:r>
          <a:r>
            <a:rPr lang="en-US" sz="1600" b="0" i="0" u="none" noProof="0" dirty="0" err="1" smtClean="0">
              <a:latin typeface="Calibri" pitchFamily="34" charset="0"/>
            </a:rPr>
            <a:t>dùng</a:t>
          </a:r>
          <a:r>
            <a:rPr lang="en-US" sz="1600" b="0" i="0" u="none" noProof="0" dirty="0" smtClean="0">
              <a:latin typeface="Calibri" pitchFamily="34" charset="0"/>
            </a:rPr>
            <a:t> TLĐT </a:t>
          </a:r>
          <a:r>
            <a:rPr lang="vi-VN" sz="1600" b="0" i="0" u="none" noProof="0" dirty="0" smtClean="0">
              <a:latin typeface="Calibri" pitchFamily="34" charset="0"/>
            </a:rPr>
            <a:t>và </a:t>
          </a:r>
          <a:r>
            <a:rPr lang="en-US" sz="1600" b="0" i="0" u="none" noProof="0" dirty="0" err="1" smtClean="0">
              <a:latin typeface="Calibri" pitchFamily="34" charset="0"/>
            </a:rPr>
            <a:t>về</a:t>
          </a:r>
          <a:r>
            <a:rPr lang="en-US" sz="1600" b="0" i="0" u="none" noProof="0" dirty="0" smtClean="0">
              <a:latin typeface="Calibri" pitchFamily="34" charset="0"/>
            </a:rPr>
            <a:t> </a:t>
          </a:r>
          <a:r>
            <a:rPr lang="vi-VN" sz="1600" b="0" i="0" u="none" noProof="0" dirty="0" smtClean="0">
              <a:latin typeface="Calibri" pitchFamily="34" charset="0"/>
            </a:rPr>
            <a:t>những tuyên bố không chính xác rằng </a:t>
          </a:r>
          <a:r>
            <a:rPr lang="en-US" sz="1600" b="0" i="0" u="none" noProof="0" dirty="0" smtClean="0">
              <a:latin typeface="Calibri" pitchFamily="34" charset="0"/>
            </a:rPr>
            <a:t>TLĐT </a:t>
          </a:r>
          <a:r>
            <a:rPr lang="vi-VN" sz="1600" b="0" i="0" u="none" noProof="0" dirty="0" smtClean="0">
              <a:latin typeface="Calibri" pitchFamily="34" charset="0"/>
            </a:rPr>
            <a:t>nguy hiểm đã dẫn đến lệnh cấm </a:t>
          </a:r>
          <a:r>
            <a:rPr lang="en-US" sz="1600" b="0" i="0" u="none" noProof="0" dirty="0" smtClean="0">
              <a:latin typeface="Calibri" pitchFamily="34" charset="0"/>
            </a:rPr>
            <a:t>TLĐT”</a:t>
          </a:r>
          <a:endParaRPr lang="en-US" sz="1600" noProof="0" dirty="0">
            <a:latin typeface="Calibri" pitchFamily="34" charset="0"/>
          </a:endParaRPr>
        </a:p>
      </dgm:t>
    </dgm:pt>
    <dgm:pt modelId="{B2E24E69-0137-2040-931E-B35EC444AE94}" type="parTrans" cxnId="{6E7125AE-219D-564C-9119-6BEFF82551F2}">
      <dgm:prSet/>
      <dgm:spPr/>
      <dgm:t>
        <a:bodyPr/>
        <a:lstStyle/>
        <a:p>
          <a:endParaRPr lang="en-US"/>
        </a:p>
      </dgm:t>
    </dgm:pt>
    <dgm:pt modelId="{91C3BBFF-ED6F-B440-AFCA-94FF5EDC1D8F}" type="sibTrans" cxnId="{6E7125AE-219D-564C-9119-6BEFF82551F2}">
      <dgm:prSet/>
      <dgm:spPr/>
      <dgm:t>
        <a:bodyPr/>
        <a:lstStyle/>
        <a:p>
          <a:endParaRPr lang="en-US"/>
        </a:p>
      </dgm:t>
    </dgm:pt>
    <dgm:pt modelId="{FE968E4A-1593-2E45-AE57-911E52067394}">
      <dgm:prSet custT="1"/>
      <dgm:spPr/>
      <dgm:t>
        <a:bodyPr/>
        <a:lstStyle/>
        <a:p>
          <a:r>
            <a:rPr lang="en-US" sz="1400" b="0" i="0" u="none" noProof="0" dirty="0" smtClean="0">
              <a:latin typeface="Calibri" pitchFamily="34" charset="0"/>
            </a:rPr>
            <a:t>“</a:t>
          </a:r>
          <a:r>
            <a:rPr lang="vi-VN" sz="1400" b="0" i="0" u="none" noProof="0" dirty="0" smtClean="0">
              <a:latin typeface="Calibri" pitchFamily="34" charset="0"/>
            </a:rPr>
            <a:t>Chúng [</a:t>
          </a:r>
          <a:r>
            <a:rPr lang="en-US" sz="1400" b="0" i="0" u="none" noProof="0" dirty="0" smtClean="0">
              <a:latin typeface="Calibri" pitchFamily="34" charset="0"/>
            </a:rPr>
            <a:t>TLĐT</a:t>
          </a:r>
          <a:r>
            <a:rPr lang="vi-VN" sz="1400" b="0" i="0" u="none" noProof="0" dirty="0" smtClean="0">
              <a:latin typeface="Calibri" pitchFamily="34" charset="0"/>
            </a:rPr>
            <a:t>] hoàn toàn ít nguy hiểm hơn </a:t>
          </a:r>
          <a:r>
            <a:rPr lang="en-US" sz="1400" b="0" i="0" u="none" noProof="0" dirty="0" err="1" smtClean="0">
              <a:latin typeface="Calibri" pitchFamily="34" charset="0"/>
            </a:rPr>
            <a:t>vì</a:t>
          </a:r>
          <a:r>
            <a:rPr lang="en-US" sz="1400" b="0" i="0" u="none" noProof="0" dirty="0" smtClean="0">
              <a:latin typeface="Calibri" pitchFamily="34" charset="0"/>
            </a:rPr>
            <a:t> </a:t>
          </a:r>
          <a:r>
            <a:rPr lang="en-US" sz="1400" b="0" i="0" u="none" noProof="0" dirty="0" err="1" smtClean="0">
              <a:latin typeface="Calibri" pitchFamily="34" charset="0"/>
            </a:rPr>
            <a:t>cách</a:t>
          </a:r>
          <a:r>
            <a:rPr lang="en-US" sz="1400" b="0" i="0" u="none" noProof="0" dirty="0" smtClean="0">
              <a:latin typeface="Calibri" pitchFamily="34" charset="0"/>
            </a:rPr>
            <a:t> </a:t>
          </a:r>
          <a:r>
            <a:rPr lang="vi-VN" sz="1400" b="0" i="0" u="none" noProof="0" dirty="0" smtClean="0">
              <a:latin typeface="Calibri" pitchFamily="34" charset="0"/>
            </a:rPr>
            <a:t>tiêu thụ nicotine và, không giống như hút thuốc, </a:t>
          </a:r>
          <a:r>
            <a:rPr lang="en-US" sz="1400" b="0" i="0" u="none" noProof="0" dirty="0" err="1" smtClean="0">
              <a:latin typeface="Calibri" pitchFamily="34" charset="0"/>
            </a:rPr>
            <a:t>chúng</a:t>
          </a:r>
          <a:r>
            <a:rPr lang="en-US" sz="1400" b="0" i="0" u="none" noProof="0" dirty="0" smtClean="0">
              <a:latin typeface="Calibri" pitchFamily="34" charset="0"/>
            </a:rPr>
            <a:t> </a:t>
          </a:r>
          <a:r>
            <a:rPr lang="en-US" sz="1400" b="0" i="0" u="none" noProof="0" dirty="0" err="1" smtClean="0">
              <a:latin typeface="Calibri" pitchFamily="34" charset="0"/>
            </a:rPr>
            <a:t>có</a:t>
          </a:r>
          <a:r>
            <a:rPr lang="en-US" sz="1400" b="0" i="0" u="none" noProof="0" dirty="0" smtClean="0">
              <a:latin typeface="Calibri" pitchFamily="34" charset="0"/>
            </a:rPr>
            <a:t> </a:t>
          </a:r>
          <a:r>
            <a:rPr lang="en-US" sz="1400" b="0" i="0" u="none" noProof="0" dirty="0" err="1" smtClean="0">
              <a:latin typeface="Calibri" pitchFamily="34" charset="0"/>
            </a:rPr>
            <a:t>những</a:t>
          </a:r>
          <a:r>
            <a:rPr lang="en-US" sz="1400" b="0" i="0" u="none" noProof="0" dirty="0" smtClean="0">
              <a:latin typeface="Calibri" pitchFamily="34" charset="0"/>
            </a:rPr>
            <a:t> </a:t>
          </a:r>
          <a:r>
            <a:rPr lang="vi-VN" sz="1400" b="0" i="0" u="none" noProof="0" dirty="0" smtClean="0">
              <a:latin typeface="Calibri" pitchFamily="34" charset="0"/>
            </a:rPr>
            <a:t>rủi ro không đáng kể </a:t>
          </a:r>
          <a:r>
            <a:rPr lang="en-US" sz="1400" b="0" i="0" u="none" noProof="0" dirty="0" err="1" smtClean="0">
              <a:latin typeface="Calibri" pitchFamily="34" charset="0"/>
            </a:rPr>
            <a:t>nhưng</a:t>
          </a:r>
          <a:r>
            <a:rPr lang="en-US" sz="1400" b="0" i="0" u="none" noProof="0" dirty="0" smtClean="0">
              <a:latin typeface="Calibri" pitchFamily="34" charset="0"/>
            </a:rPr>
            <a:t> </a:t>
          </a:r>
          <a:r>
            <a:rPr lang="vi-VN" sz="1400" b="0" i="0" u="none" noProof="0" dirty="0" smtClean="0">
              <a:latin typeface="Calibri" pitchFamily="34" charset="0"/>
            </a:rPr>
            <a:t>không </a:t>
          </a:r>
          <a:r>
            <a:rPr lang="en-US" sz="1400" b="0" i="0" u="none" noProof="0" dirty="0" err="1" smtClean="0">
              <a:latin typeface="Calibri" pitchFamily="34" charset="0"/>
            </a:rPr>
            <a:t>quá</a:t>
          </a:r>
          <a:r>
            <a:rPr lang="en-US" sz="1400" b="0" i="0" u="none" noProof="0" dirty="0" smtClean="0">
              <a:latin typeface="Calibri" pitchFamily="34" charset="0"/>
            </a:rPr>
            <a:t> </a:t>
          </a:r>
          <a:r>
            <a:rPr lang="en-US" sz="1400" b="0" i="0" u="none" noProof="0" dirty="0" err="1" smtClean="0">
              <a:latin typeface="Calibri" pitchFamily="34" charset="0"/>
            </a:rPr>
            <a:t>ảnh</a:t>
          </a:r>
          <a:r>
            <a:rPr lang="en-US" sz="1400" b="0" i="0" u="none" noProof="0" dirty="0" smtClean="0">
              <a:latin typeface="Calibri" pitchFamily="34" charset="0"/>
            </a:rPr>
            <a:t> </a:t>
          </a:r>
          <a:r>
            <a:rPr lang="en-US" sz="1400" b="0" i="0" u="none" noProof="0" dirty="0" err="1" smtClean="0">
              <a:latin typeface="Calibri" pitchFamily="34" charset="0"/>
            </a:rPr>
            <a:t>hưởng</a:t>
          </a:r>
          <a:r>
            <a:rPr lang="en-US" sz="1400" b="0" i="0" u="none" noProof="0" dirty="0" smtClean="0">
              <a:latin typeface="Calibri" pitchFamily="34" charset="0"/>
            </a:rPr>
            <a:t> </a:t>
          </a:r>
          <a:r>
            <a:rPr lang="en-US" sz="1400" b="0" i="0" u="none" noProof="0" dirty="0" err="1" smtClean="0">
              <a:latin typeface="Calibri" pitchFamily="34" charset="0"/>
            </a:rPr>
            <a:t>đến</a:t>
          </a:r>
          <a:r>
            <a:rPr lang="en-US" sz="1400" b="0" i="0" u="none" noProof="0" dirty="0" smtClean="0">
              <a:latin typeface="Calibri" pitchFamily="34" charset="0"/>
            </a:rPr>
            <a:t> </a:t>
          </a:r>
          <a:r>
            <a:rPr lang="vi-VN" sz="1400" b="0" i="0" u="none" noProof="0" dirty="0" smtClean="0">
              <a:latin typeface="Calibri" pitchFamily="34" charset="0"/>
            </a:rPr>
            <a:t>lối sống </a:t>
          </a:r>
          <a:r>
            <a:rPr lang="en-US" sz="1400" b="0" i="0" u="none" noProof="0" dirty="0" err="1" smtClean="0">
              <a:latin typeface="Calibri" pitchFamily="34" charset="0"/>
            </a:rPr>
            <a:t>nên</a:t>
          </a:r>
          <a:r>
            <a:rPr lang="en-US" sz="1400" b="0" i="0" u="none" noProof="0" dirty="0" smtClean="0">
              <a:latin typeface="Calibri" pitchFamily="34" charset="0"/>
            </a:rPr>
            <a:t> </a:t>
          </a:r>
          <a:r>
            <a:rPr lang="vi-VN" sz="1400" b="0" i="0" u="none" noProof="0" dirty="0" smtClean="0">
              <a:latin typeface="Calibri" pitchFamily="34" charset="0"/>
            </a:rPr>
            <a:t>chúng ta thường chấp nhận</a:t>
          </a:r>
          <a:r>
            <a:rPr lang="en-US" sz="1400" b="0" i="0" u="none" noProof="0" dirty="0" smtClean="0">
              <a:latin typeface="Calibri" pitchFamily="34" charset="0"/>
            </a:rPr>
            <a:t>"</a:t>
          </a:r>
          <a:endParaRPr lang="en-US" sz="1400" b="1" noProof="0" dirty="0">
            <a:latin typeface="Calibri" pitchFamily="34" charset="0"/>
          </a:endParaRPr>
        </a:p>
      </dgm:t>
    </dgm:pt>
    <dgm:pt modelId="{C11D3627-0259-6944-9D7F-0056F1C43642}" type="parTrans" cxnId="{FAF76071-7176-6343-AF00-E0AF98174C8C}">
      <dgm:prSet/>
      <dgm:spPr/>
      <dgm:t>
        <a:bodyPr/>
        <a:lstStyle/>
        <a:p>
          <a:endParaRPr lang="en-US"/>
        </a:p>
      </dgm:t>
    </dgm:pt>
    <dgm:pt modelId="{A0C120C2-54B2-C541-96B7-E91AAA2F0D71}" type="sibTrans" cxnId="{FAF76071-7176-6343-AF00-E0AF98174C8C}">
      <dgm:prSet/>
      <dgm:spPr/>
      <dgm:t>
        <a:bodyPr/>
        <a:lstStyle/>
        <a:p>
          <a:endParaRPr lang="en-US"/>
        </a:p>
      </dgm:t>
    </dgm:pt>
    <dgm:pt modelId="{38BAAD12-E627-2247-B2AF-81E33FC1E34A}" type="pres">
      <dgm:prSet presAssocID="{663C6A64-765A-4F51-B247-EF84072E05E4}" presName="Name0" presStyleCnt="0">
        <dgm:presLayoutVars>
          <dgm:dir/>
        </dgm:presLayoutVars>
      </dgm:prSet>
      <dgm:spPr/>
    </dgm:pt>
    <dgm:pt modelId="{3811BDBA-0956-AC4C-9805-2EDF829A4D3D}" type="pres">
      <dgm:prSet presAssocID="{CF891F3B-B73E-40E3-87E7-C9D4288EE258}" presName="composite" presStyleCnt="0"/>
      <dgm:spPr/>
    </dgm:pt>
    <dgm:pt modelId="{1083C5E1-D7AB-EB40-A760-82E30E615CD2}" type="pres">
      <dgm:prSet presAssocID="{CF891F3B-B73E-40E3-87E7-C9D4288EE258}" presName="Accent" presStyleLbl="alignAcc1" presStyleIdx="0" presStyleCnt="4"/>
      <dgm:spPr/>
    </dgm:pt>
    <dgm:pt modelId="{DE55B97C-654C-0644-80CE-11CD8FE47BFD}" type="pres">
      <dgm:prSet presAssocID="{CF891F3B-B73E-40E3-87E7-C9D4288EE258}" presName="Image" presStyleLbl="nod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t="-7000" b="-7000"/>
          </a:stretch>
        </a:blipFill>
      </dgm:spPr>
    </dgm:pt>
    <dgm:pt modelId="{57554FDB-8B9E-2041-B791-78BBF0AA06B3}" type="pres">
      <dgm:prSet presAssocID="{CF891F3B-B73E-40E3-87E7-C9D4288EE258}" presName="Child" presStyleLbl="revTx" presStyleIdx="0" presStyleCnt="4">
        <dgm:presLayoutVars>
          <dgm:bulletEnabled val="1"/>
        </dgm:presLayoutVars>
      </dgm:prSet>
      <dgm:spPr/>
      <dgm:t>
        <a:bodyPr/>
        <a:lstStyle/>
        <a:p>
          <a:endParaRPr lang="en-US"/>
        </a:p>
      </dgm:t>
    </dgm:pt>
    <dgm:pt modelId="{FC928119-1F38-A942-9DF4-58891D79ACE1}" type="pres">
      <dgm:prSet presAssocID="{CF891F3B-B73E-40E3-87E7-C9D4288EE258}" presName="Parent" presStyleLbl="alignNode1" presStyleIdx="0" presStyleCnt="4">
        <dgm:presLayoutVars>
          <dgm:bulletEnabled val="1"/>
        </dgm:presLayoutVars>
      </dgm:prSet>
      <dgm:spPr/>
      <dgm:t>
        <a:bodyPr/>
        <a:lstStyle/>
        <a:p>
          <a:endParaRPr lang="en-US"/>
        </a:p>
      </dgm:t>
    </dgm:pt>
    <dgm:pt modelId="{28037DAF-FADD-A844-AD04-D8015CDC1B4D}" type="pres">
      <dgm:prSet presAssocID="{96627972-2BD2-4876-8733-B532EDFE12B4}" presName="sibTrans" presStyleCnt="0"/>
      <dgm:spPr/>
    </dgm:pt>
    <dgm:pt modelId="{F3EB86C4-CBEF-7C4D-9AE3-E8B8F0BBF698}" type="pres">
      <dgm:prSet presAssocID="{B1C8936B-636F-44EE-B981-19946CB1FB1E}" presName="composite" presStyleCnt="0"/>
      <dgm:spPr/>
    </dgm:pt>
    <dgm:pt modelId="{4B150FBC-0D72-2147-82C8-69F2D3AD94F6}" type="pres">
      <dgm:prSet presAssocID="{B1C8936B-636F-44EE-B981-19946CB1FB1E}" presName="Accent" presStyleLbl="alignAcc1" presStyleIdx="1" presStyleCnt="4"/>
      <dgm:spPr/>
    </dgm:pt>
    <dgm:pt modelId="{B27BDFE3-6E1E-C741-816E-FB6020E2EFDE}" type="pres">
      <dgm:prSet presAssocID="{B1C8936B-636F-44EE-B981-19946CB1FB1E}" presName="Image" presStyleLbl="node1" presStyleIdx="1" presStyleCnt="4"/>
      <dgm:spPr>
        <a:blipFill>
          <a:blip xmlns:r="http://schemas.openxmlformats.org/officeDocument/2006/relationships" r:embed="rId2">
            <a:extLst>
              <a:ext uri="{28A0092B-C50C-407E-A947-70E740481C1C}">
                <a14:useLocalDpi xmlns:a14="http://schemas.microsoft.com/office/drawing/2010/main" xmlns="" val="0"/>
              </a:ext>
            </a:extLst>
          </a:blip>
          <a:srcRect/>
          <a:stretch>
            <a:fillRect l="-5000" r="-5000"/>
          </a:stretch>
        </a:blipFill>
      </dgm:spPr>
    </dgm:pt>
    <dgm:pt modelId="{ED24EAEE-25BC-6243-84B4-0F7D849F93DD}" type="pres">
      <dgm:prSet presAssocID="{B1C8936B-636F-44EE-B981-19946CB1FB1E}" presName="Child" presStyleLbl="revTx" presStyleIdx="1" presStyleCnt="4">
        <dgm:presLayoutVars>
          <dgm:bulletEnabled val="1"/>
        </dgm:presLayoutVars>
      </dgm:prSet>
      <dgm:spPr/>
      <dgm:t>
        <a:bodyPr/>
        <a:lstStyle/>
        <a:p>
          <a:endParaRPr lang="en-US"/>
        </a:p>
      </dgm:t>
    </dgm:pt>
    <dgm:pt modelId="{E4071C70-13C9-9F45-BA55-F69E4540443D}" type="pres">
      <dgm:prSet presAssocID="{B1C8936B-636F-44EE-B981-19946CB1FB1E}" presName="Parent" presStyleLbl="alignNode1" presStyleIdx="1" presStyleCnt="4">
        <dgm:presLayoutVars>
          <dgm:bulletEnabled val="1"/>
        </dgm:presLayoutVars>
      </dgm:prSet>
      <dgm:spPr/>
      <dgm:t>
        <a:bodyPr/>
        <a:lstStyle/>
        <a:p>
          <a:endParaRPr lang="en-US"/>
        </a:p>
      </dgm:t>
    </dgm:pt>
    <dgm:pt modelId="{6E12EC2D-1197-4E48-9DF2-0EF8C68B0203}" type="pres">
      <dgm:prSet presAssocID="{5C145547-8EAA-4A98-8A3E-9A7A25C527F2}" presName="sibTrans" presStyleCnt="0"/>
      <dgm:spPr/>
    </dgm:pt>
    <dgm:pt modelId="{A5E62DE7-D963-E14F-97EC-AE588DF67905}" type="pres">
      <dgm:prSet presAssocID="{10727927-4262-44BB-9B37-044E6A62750A}" presName="composite" presStyleCnt="0"/>
      <dgm:spPr/>
    </dgm:pt>
    <dgm:pt modelId="{7EE4AD3D-B34F-084D-8205-C6C5E162D294}" type="pres">
      <dgm:prSet presAssocID="{10727927-4262-44BB-9B37-044E6A62750A}" presName="Accent" presStyleLbl="alignAcc1" presStyleIdx="2" presStyleCnt="4"/>
      <dgm:spPr/>
    </dgm:pt>
    <dgm:pt modelId="{F50153C5-059F-8641-A806-BAC135DC9D5B}" type="pres">
      <dgm:prSet presAssocID="{10727927-4262-44BB-9B37-044E6A62750A}" presName="Image" presStyleLbl="node1" presStyleIdx="2" presStyleCnt="4"/>
      <dgm:spPr>
        <a:blipFill>
          <a:blip xmlns:r="http://schemas.openxmlformats.org/officeDocument/2006/relationships" r:embed="rId3">
            <a:extLst>
              <a:ext uri="{28A0092B-C50C-407E-A947-70E740481C1C}">
                <a14:useLocalDpi xmlns:a14="http://schemas.microsoft.com/office/drawing/2010/main" xmlns="" val="0"/>
              </a:ext>
            </a:extLst>
          </a:blip>
          <a:srcRect/>
          <a:stretch>
            <a:fillRect/>
          </a:stretch>
        </a:blipFill>
      </dgm:spPr>
    </dgm:pt>
    <dgm:pt modelId="{895CDDFD-5952-D341-9F63-3C37734D9906}" type="pres">
      <dgm:prSet presAssocID="{10727927-4262-44BB-9B37-044E6A62750A}" presName="Child" presStyleLbl="revTx" presStyleIdx="2" presStyleCnt="4">
        <dgm:presLayoutVars>
          <dgm:bulletEnabled val="1"/>
        </dgm:presLayoutVars>
      </dgm:prSet>
      <dgm:spPr/>
      <dgm:t>
        <a:bodyPr/>
        <a:lstStyle/>
        <a:p>
          <a:endParaRPr lang="en-US"/>
        </a:p>
      </dgm:t>
    </dgm:pt>
    <dgm:pt modelId="{18D6FA38-C64D-E949-BD6C-4A2AD799F589}" type="pres">
      <dgm:prSet presAssocID="{10727927-4262-44BB-9B37-044E6A62750A}" presName="Parent" presStyleLbl="alignNode1" presStyleIdx="2" presStyleCnt="4">
        <dgm:presLayoutVars>
          <dgm:bulletEnabled val="1"/>
        </dgm:presLayoutVars>
      </dgm:prSet>
      <dgm:spPr/>
      <dgm:t>
        <a:bodyPr/>
        <a:lstStyle/>
        <a:p>
          <a:endParaRPr lang="en-US"/>
        </a:p>
      </dgm:t>
    </dgm:pt>
    <dgm:pt modelId="{B6E99DA3-071D-0944-B9A2-FFD12962C65C}" type="pres">
      <dgm:prSet presAssocID="{A05CDFF9-7C5C-4F2B-9CB2-5BEE0DD7E6F2}" presName="sibTrans" presStyleCnt="0"/>
      <dgm:spPr/>
    </dgm:pt>
    <dgm:pt modelId="{78E0FF16-D4F2-A04C-A5E5-E2D547159551}" type="pres">
      <dgm:prSet presAssocID="{901F0AC0-8325-41CE-8036-F7B1149963AA}" presName="composite" presStyleCnt="0"/>
      <dgm:spPr/>
    </dgm:pt>
    <dgm:pt modelId="{0014B825-32B6-2A4E-A5CF-6B66B64D0ECC}" type="pres">
      <dgm:prSet presAssocID="{901F0AC0-8325-41CE-8036-F7B1149963AA}" presName="Accent" presStyleLbl="alignAcc1" presStyleIdx="3" presStyleCnt="4"/>
      <dgm:spPr/>
    </dgm:pt>
    <dgm:pt modelId="{A1C75C83-1DA6-314C-A9D8-DA24204FFDE4}" type="pres">
      <dgm:prSet presAssocID="{901F0AC0-8325-41CE-8036-F7B1149963AA}" presName="Image" presStyleLbl="node1" presStyleIdx="3" presStyleCnt="4"/>
      <dgm:spPr>
        <a:blipFill>
          <a:blip xmlns:r="http://schemas.openxmlformats.org/officeDocument/2006/relationships" r:embed="rId4">
            <a:extLst>
              <a:ext uri="{28A0092B-C50C-407E-A947-70E740481C1C}">
                <a14:useLocalDpi xmlns:a14="http://schemas.microsoft.com/office/drawing/2010/main" xmlns="" val="0"/>
              </a:ext>
            </a:extLst>
          </a:blip>
          <a:srcRect/>
          <a:stretch>
            <a:fillRect t="-5000" b="-5000"/>
          </a:stretch>
        </a:blipFill>
      </dgm:spPr>
    </dgm:pt>
    <dgm:pt modelId="{9DB472AC-22A6-3F46-91F6-433907766408}" type="pres">
      <dgm:prSet presAssocID="{901F0AC0-8325-41CE-8036-F7B1149963AA}" presName="Child" presStyleLbl="revTx" presStyleIdx="3" presStyleCnt="4">
        <dgm:presLayoutVars>
          <dgm:bulletEnabled val="1"/>
        </dgm:presLayoutVars>
      </dgm:prSet>
      <dgm:spPr/>
      <dgm:t>
        <a:bodyPr/>
        <a:lstStyle/>
        <a:p>
          <a:endParaRPr lang="en-US"/>
        </a:p>
      </dgm:t>
    </dgm:pt>
    <dgm:pt modelId="{64D595F8-FBB9-4B42-B2BC-0A856C6B66D3}" type="pres">
      <dgm:prSet presAssocID="{901F0AC0-8325-41CE-8036-F7B1149963AA}" presName="Parent" presStyleLbl="alignNode1" presStyleIdx="3" presStyleCnt="4">
        <dgm:presLayoutVars>
          <dgm:bulletEnabled val="1"/>
        </dgm:presLayoutVars>
      </dgm:prSet>
      <dgm:spPr/>
      <dgm:t>
        <a:bodyPr/>
        <a:lstStyle/>
        <a:p>
          <a:endParaRPr lang="en-US"/>
        </a:p>
      </dgm:t>
    </dgm:pt>
  </dgm:ptLst>
  <dgm:cxnLst>
    <dgm:cxn modelId="{4B4FD2C6-98BE-6743-81FB-54C9C4DFEE87}" type="presOf" srcId="{663C6A64-765A-4F51-B247-EF84072E05E4}" destId="{38BAAD12-E627-2247-B2AF-81E33FC1E34A}" srcOrd="0" destOrd="0" presId="urn:microsoft.com/office/officeart/2008/layout/TitlePictureLineup"/>
    <dgm:cxn modelId="{8925D3F1-D0B8-174E-A59A-64327300E1BD}" srcId="{CF891F3B-B73E-40E3-87E7-C9D4288EE258}" destId="{54B85F64-561E-6A4B-887C-07E30EACEB0D}" srcOrd="0" destOrd="0" parTransId="{67046A74-25C0-DD48-B134-E8F1E47F0D3A}" sibTransId="{4FCA3E2D-DCB0-FC42-9D91-8D4FDEED0A81}"/>
    <dgm:cxn modelId="{2EBB9879-B3B1-4895-9071-ED33C6A77103}" srcId="{663C6A64-765A-4F51-B247-EF84072E05E4}" destId="{CF891F3B-B73E-40E3-87E7-C9D4288EE258}" srcOrd="0" destOrd="0" parTransId="{0301518F-4FDD-4D55-B2D6-FE3FA430F4C3}" sibTransId="{96627972-2BD2-4876-8733-B532EDFE12B4}"/>
    <dgm:cxn modelId="{FAF76071-7176-6343-AF00-E0AF98174C8C}" srcId="{901F0AC0-8325-41CE-8036-F7B1149963AA}" destId="{FE968E4A-1593-2E45-AE57-911E52067394}" srcOrd="0" destOrd="0" parTransId="{C11D3627-0259-6944-9D7F-0056F1C43642}" sibTransId="{A0C120C2-54B2-C541-96B7-E91AAA2F0D71}"/>
    <dgm:cxn modelId="{759ECECE-5C88-5F4C-8861-FC7806402BD2}" srcId="{B1C8936B-636F-44EE-B981-19946CB1FB1E}" destId="{FAFF68E2-1C38-CF40-B4C6-A63EB339783F}" srcOrd="0" destOrd="0" parTransId="{80D4E97F-DD27-6943-8B31-E96D287B19ED}" sibTransId="{532E8616-B4FD-B940-8F65-ACEAE65A3562}"/>
    <dgm:cxn modelId="{DA9B185F-F316-9E40-8590-5E96AC032D52}" type="presOf" srcId="{CF891F3B-B73E-40E3-87E7-C9D4288EE258}" destId="{FC928119-1F38-A942-9DF4-58891D79ACE1}" srcOrd="0" destOrd="0" presId="urn:microsoft.com/office/officeart/2008/layout/TitlePictureLineup"/>
    <dgm:cxn modelId="{C75C7E6B-DC87-4C32-9BAA-9DD5F97D0599}" srcId="{663C6A64-765A-4F51-B247-EF84072E05E4}" destId="{10727927-4262-44BB-9B37-044E6A62750A}" srcOrd="2" destOrd="0" parTransId="{033A0C0D-3853-4DB5-9B08-5391E787B021}" sibTransId="{A05CDFF9-7C5C-4F2B-9CB2-5BEE0DD7E6F2}"/>
    <dgm:cxn modelId="{E5656B93-A303-6445-9DC0-9657E0094869}" type="presOf" srcId="{10727927-4262-44BB-9B37-044E6A62750A}" destId="{18D6FA38-C64D-E949-BD6C-4A2AD799F589}" srcOrd="0" destOrd="0" presId="urn:microsoft.com/office/officeart/2008/layout/TitlePictureLineup"/>
    <dgm:cxn modelId="{375ECAB5-B9BB-094E-816C-BA0FF27A088B}" type="presOf" srcId="{FE968E4A-1593-2E45-AE57-911E52067394}" destId="{9DB472AC-22A6-3F46-91F6-433907766408}" srcOrd="0" destOrd="0" presId="urn:microsoft.com/office/officeart/2008/layout/TitlePictureLineup"/>
    <dgm:cxn modelId="{2AF2D806-CDB5-1A4F-AEBD-13CDC9384452}" type="presOf" srcId="{9789514D-52AA-6846-83E2-19F39CEA7C52}" destId="{895CDDFD-5952-D341-9F63-3C37734D9906}" srcOrd="0" destOrd="0" presId="urn:microsoft.com/office/officeart/2008/layout/TitlePictureLineup"/>
    <dgm:cxn modelId="{44BFC6ED-F5D7-3B45-817C-18BEC47FD46E}" type="presOf" srcId="{B1C8936B-636F-44EE-B981-19946CB1FB1E}" destId="{E4071C70-13C9-9F45-BA55-F69E4540443D}" srcOrd="0" destOrd="0" presId="urn:microsoft.com/office/officeart/2008/layout/TitlePictureLineup"/>
    <dgm:cxn modelId="{49B74456-993C-6845-83C3-59EA14079F1F}" type="presOf" srcId="{FAFF68E2-1C38-CF40-B4C6-A63EB339783F}" destId="{ED24EAEE-25BC-6243-84B4-0F7D849F93DD}" srcOrd="0" destOrd="0" presId="urn:microsoft.com/office/officeart/2008/layout/TitlePictureLineup"/>
    <dgm:cxn modelId="{4DF4AB9A-3D9A-4995-AF88-9BD45FF095FE}" srcId="{663C6A64-765A-4F51-B247-EF84072E05E4}" destId="{901F0AC0-8325-41CE-8036-F7B1149963AA}" srcOrd="3" destOrd="0" parTransId="{D58ECF81-9E3B-49D4-9A4C-709AFDCB2CFC}" sibTransId="{0EEC84B3-C459-4FDC-A971-9AADA7062A64}"/>
    <dgm:cxn modelId="{71923636-B303-4CAB-B2DB-D086278B9509}" srcId="{663C6A64-765A-4F51-B247-EF84072E05E4}" destId="{B1C8936B-636F-44EE-B981-19946CB1FB1E}" srcOrd="1" destOrd="0" parTransId="{D7DED625-28D5-4109-93F4-E2660BFD873F}" sibTransId="{5C145547-8EAA-4A98-8A3E-9A7A25C527F2}"/>
    <dgm:cxn modelId="{7259229F-F952-5A43-8E9D-73C050C6789D}" type="presOf" srcId="{901F0AC0-8325-41CE-8036-F7B1149963AA}" destId="{64D595F8-FBB9-4B42-B2BC-0A856C6B66D3}" srcOrd="0" destOrd="0" presId="urn:microsoft.com/office/officeart/2008/layout/TitlePictureLineup"/>
    <dgm:cxn modelId="{D1BF0CDF-4A10-1D42-AC2E-86FCC1049905}" type="presOf" srcId="{54B85F64-561E-6A4B-887C-07E30EACEB0D}" destId="{57554FDB-8B9E-2041-B791-78BBF0AA06B3}" srcOrd="0" destOrd="0" presId="urn:microsoft.com/office/officeart/2008/layout/TitlePictureLineup"/>
    <dgm:cxn modelId="{6E7125AE-219D-564C-9119-6BEFF82551F2}" srcId="{10727927-4262-44BB-9B37-044E6A62750A}" destId="{9789514D-52AA-6846-83E2-19F39CEA7C52}" srcOrd="0" destOrd="0" parTransId="{B2E24E69-0137-2040-931E-B35EC444AE94}" sibTransId="{91C3BBFF-ED6F-B440-AFCA-94FF5EDC1D8F}"/>
    <dgm:cxn modelId="{27139F3B-4081-FD4C-93D5-3BA8EE3D036E}" type="presParOf" srcId="{38BAAD12-E627-2247-B2AF-81E33FC1E34A}" destId="{3811BDBA-0956-AC4C-9805-2EDF829A4D3D}" srcOrd="0" destOrd="0" presId="urn:microsoft.com/office/officeart/2008/layout/TitlePictureLineup"/>
    <dgm:cxn modelId="{3D98ECE5-35F0-9148-8870-A57E1E28267C}" type="presParOf" srcId="{3811BDBA-0956-AC4C-9805-2EDF829A4D3D}" destId="{1083C5E1-D7AB-EB40-A760-82E30E615CD2}" srcOrd="0" destOrd="0" presId="urn:microsoft.com/office/officeart/2008/layout/TitlePictureLineup"/>
    <dgm:cxn modelId="{0A422A9A-AE30-5D4E-B1CA-62CBECBE687C}" type="presParOf" srcId="{3811BDBA-0956-AC4C-9805-2EDF829A4D3D}" destId="{DE55B97C-654C-0644-80CE-11CD8FE47BFD}" srcOrd="1" destOrd="0" presId="urn:microsoft.com/office/officeart/2008/layout/TitlePictureLineup"/>
    <dgm:cxn modelId="{5D449BE0-22CE-A14B-B696-8515D65B0167}" type="presParOf" srcId="{3811BDBA-0956-AC4C-9805-2EDF829A4D3D}" destId="{57554FDB-8B9E-2041-B791-78BBF0AA06B3}" srcOrd="2" destOrd="0" presId="urn:microsoft.com/office/officeart/2008/layout/TitlePictureLineup"/>
    <dgm:cxn modelId="{0F5BCFC7-0F42-AF4D-A0AA-9C8ECAAEA1EF}" type="presParOf" srcId="{3811BDBA-0956-AC4C-9805-2EDF829A4D3D}" destId="{FC928119-1F38-A942-9DF4-58891D79ACE1}" srcOrd="3" destOrd="0" presId="urn:microsoft.com/office/officeart/2008/layout/TitlePictureLineup"/>
    <dgm:cxn modelId="{A87FFFC7-CF6F-BA47-A93B-3D855A3BE933}" type="presParOf" srcId="{38BAAD12-E627-2247-B2AF-81E33FC1E34A}" destId="{28037DAF-FADD-A844-AD04-D8015CDC1B4D}" srcOrd="1" destOrd="0" presId="urn:microsoft.com/office/officeart/2008/layout/TitlePictureLineup"/>
    <dgm:cxn modelId="{80CC79C8-ACD7-214E-BE8F-ECC0A1AFFD05}" type="presParOf" srcId="{38BAAD12-E627-2247-B2AF-81E33FC1E34A}" destId="{F3EB86C4-CBEF-7C4D-9AE3-E8B8F0BBF698}" srcOrd="2" destOrd="0" presId="urn:microsoft.com/office/officeart/2008/layout/TitlePictureLineup"/>
    <dgm:cxn modelId="{2F118F18-88E2-2D48-A78A-AE7460AB8B6F}" type="presParOf" srcId="{F3EB86C4-CBEF-7C4D-9AE3-E8B8F0BBF698}" destId="{4B150FBC-0D72-2147-82C8-69F2D3AD94F6}" srcOrd="0" destOrd="0" presId="urn:microsoft.com/office/officeart/2008/layout/TitlePictureLineup"/>
    <dgm:cxn modelId="{DD6F061D-53E9-5147-9C6B-00FF23F63C0E}" type="presParOf" srcId="{F3EB86C4-CBEF-7C4D-9AE3-E8B8F0BBF698}" destId="{B27BDFE3-6E1E-C741-816E-FB6020E2EFDE}" srcOrd="1" destOrd="0" presId="urn:microsoft.com/office/officeart/2008/layout/TitlePictureLineup"/>
    <dgm:cxn modelId="{4EAAF90A-8C78-8D48-B27D-AD239BFFA2DC}" type="presParOf" srcId="{F3EB86C4-CBEF-7C4D-9AE3-E8B8F0BBF698}" destId="{ED24EAEE-25BC-6243-84B4-0F7D849F93DD}" srcOrd="2" destOrd="0" presId="urn:microsoft.com/office/officeart/2008/layout/TitlePictureLineup"/>
    <dgm:cxn modelId="{F5F48910-91EC-E840-B1AD-08EBFA865FD9}" type="presParOf" srcId="{F3EB86C4-CBEF-7C4D-9AE3-E8B8F0BBF698}" destId="{E4071C70-13C9-9F45-BA55-F69E4540443D}" srcOrd="3" destOrd="0" presId="urn:microsoft.com/office/officeart/2008/layout/TitlePictureLineup"/>
    <dgm:cxn modelId="{A1E32D55-072A-E34F-B824-EC986439F794}" type="presParOf" srcId="{38BAAD12-E627-2247-B2AF-81E33FC1E34A}" destId="{6E12EC2D-1197-4E48-9DF2-0EF8C68B0203}" srcOrd="3" destOrd="0" presId="urn:microsoft.com/office/officeart/2008/layout/TitlePictureLineup"/>
    <dgm:cxn modelId="{5102DE3C-991B-384A-B392-09CE1D9807D5}" type="presParOf" srcId="{38BAAD12-E627-2247-B2AF-81E33FC1E34A}" destId="{A5E62DE7-D963-E14F-97EC-AE588DF67905}" srcOrd="4" destOrd="0" presId="urn:microsoft.com/office/officeart/2008/layout/TitlePictureLineup"/>
    <dgm:cxn modelId="{7A68564D-C0F2-F448-9C3A-B0CEF5A40BBF}" type="presParOf" srcId="{A5E62DE7-D963-E14F-97EC-AE588DF67905}" destId="{7EE4AD3D-B34F-084D-8205-C6C5E162D294}" srcOrd="0" destOrd="0" presId="urn:microsoft.com/office/officeart/2008/layout/TitlePictureLineup"/>
    <dgm:cxn modelId="{A5F9F966-46E8-C649-B28A-55933DF353AF}" type="presParOf" srcId="{A5E62DE7-D963-E14F-97EC-AE588DF67905}" destId="{F50153C5-059F-8641-A806-BAC135DC9D5B}" srcOrd="1" destOrd="0" presId="urn:microsoft.com/office/officeart/2008/layout/TitlePictureLineup"/>
    <dgm:cxn modelId="{8964C779-E283-5A42-8E2F-46E9F8D05DA2}" type="presParOf" srcId="{A5E62DE7-D963-E14F-97EC-AE588DF67905}" destId="{895CDDFD-5952-D341-9F63-3C37734D9906}" srcOrd="2" destOrd="0" presId="urn:microsoft.com/office/officeart/2008/layout/TitlePictureLineup"/>
    <dgm:cxn modelId="{4FAE9F28-80FE-DE4E-8A1B-7A990E751B9C}" type="presParOf" srcId="{A5E62DE7-D963-E14F-97EC-AE588DF67905}" destId="{18D6FA38-C64D-E949-BD6C-4A2AD799F589}" srcOrd="3" destOrd="0" presId="urn:microsoft.com/office/officeart/2008/layout/TitlePictureLineup"/>
    <dgm:cxn modelId="{0B29A003-7306-F947-9C7E-0FC3092F99C7}" type="presParOf" srcId="{38BAAD12-E627-2247-B2AF-81E33FC1E34A}" destId="{B6E99DA3-071D-0944-B9A2-FFD12962C65C}" srcOrd="5" destOrd="0" presId="urn:microsoft.com/office/officeart/2008/layout/TitlePictureLineup"/>
    <dgm:cxn modelId="{5E146CC9-5D00-D342-9F18-C6282AAD4AD2}" type="presParOf" srcId="{38BAAD12-E627-2247-B2AF-81E33FC1E34A}" destId="{78E0FF16-D4F2-A04C-A5E5-E2D547159551}" srcOrd="6" destOrd="0" presId="urn:microsoft.com/office/officeart/2008/layout/TitlePictureLineup"/>
    <dgm:cxn modelId="{947A018E-73A5-4A45-B5DA-E7544DC976E3}" type="presParOf" srcId="{78E0FF16-D4F2-A04C-A5E5-E2D547159551}" destId="{0014B825-32B6-2A4E-A5CF-6B66B64D0ECC}" srcOrd="0" destOrd="0" presId="urn:microsoft.com/office/officeart/2008/layout/TitlePictureLineup"/>
    <dgm:cxn modelId="{6333F132-2102-AE43-A4F9-06DD2980B86C}" type="presParOf" srcId="{78E0FF16-D4F2-A04C-A5E5-E2D547159551}" destId="{A1C75C83-1DA6-314C-A9D8-DA24204FFDE4}" srcOrd="1" destOrd="0" presId="urn:microsoft.com/office/officeart/2008/layout/TitlePictureLineup"/>
    <dgm:cxn modelId="{49452C13-834D-2441-894C-FCF893CBE402}" type="presParOf" srcId="{78E0FF16-D4F2-A04C-A5E5-E2D547159551}" destId="{9DB472AC-22A6-3F46-91F6-433907766408}" srcOrd="2" destOrd="0" presId="urn:microsoft.com/office/officeart/2008/layout/TitlePictureLineup"/>
    <dgm:cxn modelId="{3D2C6AFD-911D-334B-BBBC-DA9E62879890}" type="presParOf" srcId="{78E0FF16-D4F2-A04C-A5E5-E2D547159551}" destId="{64D595F8-FBB9-4B42-B2BC-0A856C6B66D3}" srcOrd="3" destOrd="0" presId="urn:microsoft.com/office/officeart/2008/layout/TitlePictureLineup"/>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675378-15D5-9D48-A525-AF5475505119}">
      <dsp:nvSpPr>
        <dsp:cNvPr id="0" name=""/>
        <dsp:cNvSpPr/>
      </dsp:nvSpPr>
      <dsp:spPr>
        <a:xfrm>
          <a:off x="3291839" y="552"/>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227013" lvl="1" indent="0" algn="l" defTabSz="977900">
            <a:lnSpc>
              <a:spcPct val="90000"/>
            </a:lnSpc>
            <a:spcBef>
              <a:spcPct val="0"/>
            </a:spcBef>
            <a:spcAft>
              <a:spcPct val="15000"/>
            </a:spcAft>
            <a:buChar char="••"/>
            <a:tabLst/>
          </a:pPr>
          <a:r>
            <a:rPr lang="en-US" sz="2200" kern="1200" dirty="0" smtClean="0"/>
            <a:t>“</a:t>
          </a:r>
          <a:r>
            <a:rPr lang="en-US" sz="2200" kern="1200" dirty="0" err="1" smtClean="0"/>
            <a:t>các</a:t>
          </a:r>
          <a:r>
            <a:rPr lang="en-US" sz="2200" kern="1200" dirty="0" smtClean="0"/>
            <a:t> </a:t>
          </a:r>
          <a:r>
            <a:rPr lang="en-US" sz="2200" kern="1200" dirty="0" err="1" smtClean="0"/>
            <a:t>hệ</a:t>
          </a:r>
          <a:r>
            <a:rPr lang="en-US" sz="2200" kern="1200" dirty="0" smtClean="0"/>
            <a:t> </a:t>
          </a:r>
          <a:r>
            <a:rPr lang="en-US" sz="2200" kern="1200" dirty="0" err="1" smtClean="0"/>
            <a:t>thống</a:t>
          </a:r>
          <a:r>
            <a:rPr lang="en-US" sz="2200" kern="1200" dirty="0" smtClean="0"/>
            <a:t> </a:t>
          </a:r>
          <a:r>
            <a:rPr lang="en-US" sz="2200" kern="1200" dirty="0" err="1" smtClean="0"/>
            <a:t>cung</a:t>
          </a:r>
          <a:r>
            <a:rPr lang="en-US" sz="2200" kern="1200" dirty="0" smtClean="0"/>
            <a:t> </a:t>
          </a:r>
          <a:r>
            <a:rPr lang="en-US" sz="2200" kern="1200" dirty="0" err="1" smtClean="0"/>
            <a:t>cấp</a:t>
          </a:r>
          <a:r>
            <a:rPr lang="en-US" sz="2200" kern="1200" dirty="0" smtClean="0"/>
            <a:t> nicotine </a:t>
          </a:r>
          <a:r>
            <a:rPr lang="en-US" sz="2200" kern="1200" dirty="0" err="1" smtClean="0"/>
            <a:t>thay</a:t>
          </a:r>
          <a:r>
            <a:rPr lang="en-US" sz="2200" kern="1200" dirty="0" smtClean="0"/>
            <a:t> </a:t>
          </a:r>
          <a:r>
            <a:rPr lang="en-US" sz="2200" kern="1200" dirty="0" err="1" smtClean="0"/>
            <a:t>thế</a:t>
          </a:r>
          <a:r>
            <a:rPr lang="en-US" sz="2200" kern="1200" dirty="0" smtClean="0"/>
            <a:t>, </a:t>
          </a:r>
          <a:r>
            <a:rPr lang="en-US" sz="2200" kern="1200" dirty="0" err="1" smtClean="0"/>
            <a:t>như</a:t>
          </a:r>
          <a:r>
            <a:rPr lang="en-US" sz="2200" kern="1200" dirty="0" smtClean="0"/>
            <a:t> </a:t>
          </a:r>
          <a:r>
            <a:rPr lang="en-US" sz="2200" kern="1200" dirty="0" err="1" smtClean="0"/>
            <a:t>thuốc</a:t>
          </a:r>
          <a:r>
            <a:rPr lang="en-US" sz="2200" kern="1200" dirty="0" smtClean="0"/>
            <a:t> </a:t>
          </a:r>
          <a:r>
            <a:rPr lang="en-US" sz="2200" kern="1200" dirty="0" err="1" smtClean="0"/>
            <a:t>lá</a:t>
          </a:r>
          <a:r>
            <a:rPr lang="en-US" sz="2200" kern="1200" dirty="0" smtClean="0"/>
            <a:t> </a:t>
          </a:r>
          <a:r>
            <a:rPr lang="en-US" sz="2200" kern="1200" dirty="0" err="1" smtClean="0"/>
            <a:t>điện</a:t>
          </a:r>
          <a:r>
            <a:rPr lang="en-US" sz="2200" kern="1200" dirty="0" smtClean="0"/>
            <a:t> </a:t>
          </a:r>
          <a:r>
            <a:rPr lang="en-US" sz="2200" kern="1200" dirty="0" err="1" smtClean="0"/>
            <a:t>tử</a:t>
          </a:r>
          <a:r>
            <a:rPr lang="en-US" sz="2200" kern="1200" dirty="0" smtClean="0"/>
            <a:t> </a:t>
          </a:r>
          <a:r>
            <a:rPr lang="en-US" sz="2200" kern="1200" dirty="0" err="1" smtClean="0"/>
            <a:t>có</a:t>
          </a:r>
          <a:r>
            <a:rPr lang="en-US" sz="2200" kern="1200" dirty="0" smtClean="0"/>
            <a:t> </a:t>
          </a:r>
          <a:r>
            <a:rPr lang="en-US" sz="2200" kern="1200" dirty="0" err="1" smtClean="0"/>
            <a:t>vai</a:t>
          </a:r>
          <a:r>
            <a:rPr lang="en-US" sz="2200" kern="1200" dirty="0" smtClean="0"/>
            <a:t> </a:t>
          </a:r>
          <a:r>
            <a:rPr lang="en-US" sz="2200" kern="1200" dirty="0" err="1" smtClean="0"/>
            <a:t>trò</a:t>
          </a:r>
          <a:r>
            <a:rPr lang="en-US" sz="2200" kern="1200" dirty="0" smtClean="0"/>
            <a:t> </a:t>
          </a:r>
          <a:r>
            <a:rPr lang="en-US" sz="2200" kern="1200" dirty="0" err="1" smtClean="0"/>
            <a:t>quan</a:t>
          </a:r>
          <a:r>
            <a:rPr lang="en-US" sz="2200" kern="1200" dirty="0" smtClean="0"/>
            <a:t> </a:t>
          </a:r>
          <a:r>
            <a:rPr lang="en-US" sz="2200" kern="1200" dirty="0" err="1" smtClean="0"/>
            <a:t>trọng</a:t>
          </a:r>
          <a:r>
            <a:rPr lang="en-US" sz="2200" kern="1200" dirty="0" smtClean="0"/>
            <a:t> </a:t>
          </a:r>
          <a:r>
            <a:rPr lang="en-US" sz="2200" kern="1200" dirty="0" err="1" smtClean="0"/>
            <a:t>trong</a:t>
          </a:r>
          <a:r>
            <a:rPr lang="en-US" sz="2200" kern="1200" dirty="0" smtClean="0"/>
            <a:t> </a:t>
          </a:r>
          <a:r>
            <a:rPr lang="en-US" sz="2200" kern="1200" dirty="0" err="1" smtClean="0"/>
            <a:t>việc</a:t>
          </a:r>
          <a:r>
            <a:rPr lang="en-US" sz="2200" kern="1200" dirty="0" smtClean="0"/>
            <a:t> </a:t>
          </a:r>
          <a:r>
            <a:rPr lang="en-US" sz="2200" b="1" kern="1200" dirty="0" err="1" smtClean="0"/>
            <a:t>giảm</a:t>
          </a:r>
          <a:r>
            <a:rPr lang="en-US" sz="2200" b="1" kern="1200" dirty="0" smtClean="0"/>
            <a:t> </a:t>
          </a:r>
          <a:r>
            <a:rPr lang="en-US" sz="2200" b="1" kern="1200" dirty="0" err="1" smtClean="0"/>
            <a:t>tỉ</a:t>
          </a:r>
          <a:r>
            <a:rPr lang="en-US" sz="2200" b="1" kern="1200" dirty="0" smtClean="0"/>
            <a:t> </a:t>
          </a:r>
          <a:r>
            <a:rPr lang="en-US" sz="2200" b="1" kern="1200" dirty="0" err="1" smtClean="0"/>
            <a:t>lệ</a:t>
          </a:r>
          <a:r>
            <a:rPr lang="en-US" sz="2200" b="1" kern="1200" dirty="0" smtClean="0"/>
            <a:t> </a:t>
          </a:r>
          <a:r>
            <a:rPr lang="en-US" sz="2200" b="1" kern="1200" dirty="0" err="1" smtClean="0"/>
            <a:t>hút</a:t>
          </a:r>
          <a:r>
            <a:rPr lang="en-US" sz="2200" b="1" kern="1200" dirty="0" smtClean="0"/>
            <a:t> </a:t>
          </a:r>
          <a:r>
            <a:rPr lang="en-US" sz="2200" b="1" kern="1200" dirty="0" err="1" smtClean="0"/>
            <a:t>thuốc</a:t>
          </a:r>
          <a:r>
            <a:rPr lang="en-US" sz="2200" b="1" kern="1200" dirty="0" smtClean="0"/>
            <a:t> </a:t>
          </a:r>
          <a:r>
            <a:rPr lang="en-US" sz="2200" b="1" kern="1200" dirty="0" err="1" smtClean="0"/>
            <a:t>và</a:t>
          </a:r>
          <a:r>
            <a:rPr lang="en-US" sz="2200" b="1" kern="1200" dirty="0" smtClean="0"/>
            <a:t> </a:t>
          </a:r>
          <a:r>
            <a:rPr lang="en-US" sz="2200" b="1" kern="1200" dirty="0" err="1" smtClean="0"/>
            <a:t>cải</a:t>
          </a:r>
          <a:r>
            <a:rPr lang="en-US" sz="2200" b="1" kern="1200" dirty="0" smtClean="0"/>
            <a:t> </a:t>
          </a:r>
          <a:r>
            <a:rPr lang="en-US" sz="2200" b="1" kern="1200" dirty="0" err="1" smtClean="0"/>
            <a:t>thiện</a:t>
          </a:r>
          <a:r>
            <a:rPr lang="en-US" sz="2200" b="1" kern="1200" dirty="0" smtClean="0"/>
            <a:t> </a:t>
          </a:r>
          <a:r>
            <a:rPr lang="en-US" sz="2200" b="1" kern="1200" dirty="0" err="1" smtClean="0"/>
            <a:t>sức</a:t>
          </a:r>
          <a:r>
            <a:rPr lang="en-US" sz="2200" b="1" kern="1200" dirty="0" smtClean="0"/>
            <a:t> </a:t>
          </a:r>
          <a:r>
            <a:rPr lang="en-US" sz="2200" b="1" kern="1200" dirty="0" err="1" smtClean="0"/>
            <a:t>khỏe</a:t>
          </a:r>
          <a:r>
            <a:rPr lang="en-US" sz="2200" b="1" kern="1200" dirty="0" smtClean="0"/>
            <a:t> </a:t>
          </a:r>
          <a:r>
            <a:rPr lang="en-US" sz="2200" b="1" kern="1200" dirty="0" err="1" smtClean="0"/>
            <a:t>cộng</a:t>
          </a:r>
          <a:r>
            <a:rPr lang="en-US" sz="2200" b="1" kern="1200" dirty="0" smtClean="0"/>
            <a:t> </a:t>
          </a:r>
          <a:r>
            <a:rPr lang="en-US" sz="2200" b="1" kern="1200" dirty="0" err="1" smtClean="0"/>
            <a:t>đồng</a:t>
          </a:r>
          <a:r>
            <a:rPr lang="en-US" sz="2200" kern="1200" dirty="0" smtClean="0"/>
            <a:t>.”</a:t>
          </a:r>
          <a:endParaRPr lang="en-US" sz="2200" kern="1200" dirty="0"/>
        </a:p>
      </dsp:txBody>
      <dsp:txXfrm>
        <a:off x="3291839" y="552"/>
        <a:ext cx="4937760" cy="2154694"/>
      </dsp:txXfrm>
    </dsp:sp>
    <dsp:sp modelId="{407FF19C-019A-934F-913B-A0C348001CA7}">
      <dsp:nvSpPr>
        <dsp:cNvPr id="0" name=""/>
        <dsp:cNvSpPr/>
      </dsp:nvSpPr>
      <dsp:spPr>
        <a:xfrm>
          <a:off x="0" y="552"/>
          <a:ext cx="3291839" cy="21546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t>Dr. Lorenzo Mata</a:t>
          </a:r>
          <a:endParaRPr lang="tr-TR" sz="2400" kern="1200" dirty="0"/>
        </a:p>
        <a:p>
          <a:pPr lvl="0" algn="ctr" defTabSz="1066800">
            <a:lnSpc>
              <a:spcPct val="90000"/>
            </a:lnSpc>
            <a:spcBef>
              <a:spcPct val="0"/>
            </a:spcBef>
            <a:spcAft>
              <a:spcPct val="35000"/>
            </a:spcAft>
          </a:pPr>
          <a:r>
            <a:rPr lang="vi-VN" sz="2400" kern="1200" dirty="0" smtClean="0">
              <a:latin typeface="Calibri" pitchFamily="34" charset="0"/>
            </a:rPr>
            <a:t>Một bác sĩ sức khỏe gia đình dày dạn và bác sĩ y khoa lâu năm</a:t>
          </a:r>
          <a:endParaRPr lang="en-US" sz="2400" kern="1200" dirty="0">
            <a:latin typeface="Calibri" pitchFamily="34" charset="0"/>
          </a:endParaRPr>
        </a:p>
      </dsp:txBody>
      <dsp:txXfrm>
        <a:off x="0" y="552"/>
        <a:ext cx="3291839" cy="2154694"/>
      </dsp:txXfrm>
    </dsp:sp>
    <dsp:sp modelId="{6008EE21-94BC-484B-8137-25F590C2EB04}">
      <dsp:nvSpPr>
        <dsp:cNvPr id="0" name=""/>
        <dsp:cNvSpPr/>
      </dsp:nvSpPr>
      <dsp:spPr>
        <a:xfrm>
          <a:off x="3291839" y="2370716"/>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184150" lvl="1" indent="0" algn="l" defTabSz="977900">
            <a:lnSpc>
              <a:spcPct val="90000"/>
            </a:lnSpc>
            <a:spcBef>
              <a:spcPct val="0"/>
            </a:spcBef>
            <a:spcAft>
              <a:spcPct val="15000"/>
            </a:spcAft>
            <a:buChar char="••"/>
          </a:pPr>
          <a:r>
            <a:rPr lang="en-US" sz="2200" kern="1200" dirty="0" smtClean="0"/>
            <a:t>“</a:t>
          </a:r>
          <a:r>
            <a:rPr lang="en-US" sz="2200" kern="1200" dirty="0" err="1" smtClean="0"/>
            <a:t>Chúng</a:t>
          </a:r>
          <a:r>
            <a:rPr lang="en-US" sz="2200" kern="1200" dirty="0" smtClean="0"/>
            <a:t> </a:t>
          </a:r>
          <a:r>
            <a:rPr lang="en-US" sz="2200" kern="1200" dirty="0" err="1" smtClean="0"/>
            <a:t>tôi</a:t>
          </a:r>
          <a:r>
            <a:rPr lang="en-US" sz="2200" kern="1200" dirty="0" smtClean="0"/>
            <a:t> </a:t>
          </a:r>
          <a:r>
            <a:rPr lang="en-US" sz="2200" kern="1200" dirty="0" err="1" smtClean="0"/>
            <a:t>thúc</a:t>
          </a:r>
          <a:r>
            <a:rPr lang="en-US" sz="2200" kern="1200" dirty="0" smtClean="0"/>
            <a:t> </a:t>
          </a:r>
          <a:r>
            <a:rPr lang="en-US" sz="2200" kern="1200" dirty="0" err="1" smtClean="0"/>
            <a:t>giục</a:t>
          </a:r>
          <a:r>
            <a:rPr lang="en-US" sz="2200" kern="1200" dirty="0" smtClean="0"/>
            <a:t> </a:t>
          </a:r>
          <a:r>
            <a:rPr lang="en-US" sz="2200" b="1" kern="1200" dirty="0" err="1" smtClean="0"/>
            <a:t>Bộ</a:t>
          </a:r>
          <a:r>
            <a:rPr lang="en-US" sz="2200" b="1" kern="1200" dirty="0" smtClean="0"/>
            <a:t> Y </a:t>
          </a:r>
          <a:r>
            <a:rPr lang="en-US" sz="2200" b="1" kern="1200" dirty="0" err="1" smtClean="0"/>
            <a:t>tế</a:t>
          </a:r>
          <a:r>
            <a:rPr lang="en-US" sz="2200" b="1" kern="1200" dirty="0" smtClean="0"/>
            <a:t> </a:t>
          </a:r>
          <a:r>
            <a:rPr lang="en-US" sz="2200" b="1" kern="1200" dirty="0" err="1" smtClean="0"/>
            <a:t>xem</a:t>
          </a:r>
          <a:r>
            <a:rPr lang="en-US" sz="2200" b="1" kern="1200" dirty="0" smtClean="0"/>
            <a:t> </a:t>
          </a:r>
          <a:r>
            <a:rPr lang="en-US" sz="2200" b="1" kern="1200" dirty="0" err="1" smtClean="0"/>
            <a:t>xét</a:t>
          </a:r>
          <a:r>
            <a:rPr lang="en-US" sz="2200" b="1" kern="1200" dirty="0" smtClean="0"/>
            <a:t> </a:t>
          </a:r>
          <a:r>
            <a:rPr lang="en-US" sz="2200" b="1" kern="1200" dirty="0" err="1" smtClean="0"/>
            <a:t>các</a:t>
          </a:r>
          <a:r>
            <a:rPr lang="en-US" sz="2200" b="1" kern="1200" dirty="0" smtClean="0"/>
            <a:t> </a:t>
          </a:r>
          <a:r>
            <a:rPr lang="en-US" sz="2200" b="1" kern="1200" dirty="0" err="1" smtClean="0"/>
            <a:t>bằng</a:t>
          </a:r>
          <a:r>
            <a:rPr lang="en-US" sz="2200" b="1" kern="1200" dirty="0" smtClean="0"/>
            <a:t> </a:t>
          </a:r>
          <a:r>
            <a:rPr lang="en-US" sz="2200" b="1" kern="1200" dirty="0" err="1" smtClean="0"/>
            <a:t>chứng</a:t>
          </a:r>
          <a:r>
            <a:rPr lang="en-US" sz="2200" b="1" kern="1200" dirty="0" smtClean="0"/>
            <a:t> </a:t>
          </a:r>
          <a:r>
            <a:rPr lang="en-US" sz="2200" b="1" kern="1200" dirty="0" err="1" smtClean="0"/>
            <a:t>mới</a:t>
          </a:r>
          <a:r>
            <a:rPr lang="en-US" sz="2200" b="1" kern="1200" dirty="0" smtClean="0"/>
            <a:t> </a:t>
          </a:r>
          <a:r>
            <a:rPr lang="en-US" sz="2200" b="1" kern="1200" dirty="0" err="1" smtClean="0"/>
            <a:t>đây</a:t>
          </a:r>
          <a:r>
            <a:rPr lang="en-US" sz="2200" b="1" kern="1200" dirty="0" smtClean="0"/>
            <a:t> </a:t>
          </a:r>
          <a:r>
            <a:rPr lang="en-US" sz="2200" b="1" kern="1200" dirty="0" err="1" smtClean="0"/>
            <a:t>về</a:t>
          </a:r>
          <a:r>
            <a:rPr lang="en-US" sz="2200" b="1" kern="1200" dirty="0" smtClean="0"/>
            <a:t> </a:t>
          </a:r>
          <a:r>
            <a:rPr lang="en-US" sz="2200" b="1" kern="1200" dirty="0" err="1" smtClean="0"/>
            <a:t>tính</a:t>
          </a:r>
          <a:r>
            <a:rPr lang="en-US" sz="2200" b="1" kern="1200" dirty="0" smtClean="0"/>
            <a:t> </a:t>
          </a:r>
          <a:r>
            <a:rPr lang="en-US" sz="2200" b="1" kern="1200" dirty="0" err="1" smtClean="0"/>
            <a:t>năng</a:t>
          </a:r>
          <a:r>
            <a:rPr lang="en-US" sz="2200" b="1" kern="1200" dirty="0" smtClean="0"/>
            <a:t> </a:t>
          </a:r>
          <a:r>
            <a:rPr lang="en-US" sz="2200" b="1" kern="1200" dirty="0" err="1" smtClean="0"/>
            <a:t>giảm</a:t>
          </a:r>
          <a:r>
            <a:rPr lang="en-US" sz="2200" b="1" kern="1200" dirty="0" smtClean="0"/>
            <a:t> </a:t>
          </a:r>
          <a:r>
            <a:rPr lang="en-US" sz="2200" b="1" kern="1200" dirty="0" err="1" smtClean="0"/>
            <a:t>hại</a:t>
          </a:r>
          <a:r>
            <a:rPr lang="en-US" sz="2200" b="1" kern="1200" dirty="0" smtClean="0"/>
            <a:t> </a:t>
          </a:r>
          <a:r>
            <a:rPr lang="en-US" sz="2200" b="1" kern="1200" dirty="0" err="1" smtClean="0"/>
            <a:t>của</a:t>
          </a:r>
          <a:r>
            <a:rPr lang="en-US" sz="2200" b="1" kern="1200" dirty="0" smtClean="0"/>
            <a:t> </a:t>
          </a:r>
          <a:r>
            <a:rPr lang="en-US" sz="2200" b="1" kern="1200" dirty="0" err="1" smtClean="0"/>
            <a:t>thuốc</a:t>
          </a:r>
          <a:r>
            <a:rPr lang="en-US" sz="2200" b="1" kern="1200" dirty="0" smtClean="0"/>
            <a:t> </a:t>
          </a:r>
          <a:r>
            <a:rPr lang="en-US" sz="2200" b="1" kern="1200" dirty="0" err="1" smtClean="0"/>
            <a:t>lá</a:t>
          </a:r>
          <a:r>
            <a:rPr lang="en-US" sz="2200" b="1" kern="1200" dirty="0" smtClean="0"/>
            <a:t> </a:t>
          </a:r>
          <a:r>
            <a:rPr lang="en-US" sz="2200" b="1" kern="1200" dirty="0" err="1" smtClean="0"/>
            <a:t>và</a:t>
          </a:r>
          <a:r>
            <a:rPr lang="en-US" sz="2200" b="1" kern="1200" dirty="0" smtClean="0"/>
            <a:t> </a:t>
          </a:r>
          <a:r>
            <a:rPr lang="en-US" sz="2200" b="1" kern="1200" dirty="0" err="1" smtClean="0"/>
            <a:t>chú</a:t>
          </a:r>
          <a:r>
            <a:rPr lang="en-US" sz="2200" b="1" kern="1200" dirty="0" smtClean="0"/>
            <a:t> ý </a:t>
          </a:r>
          <a:r>
            <a:rPr lang="en-US" sz="2200" b="1" kern="1200" dirty="0" err="1" smtClean="0"/>
            <a:t>đến</a:t>
          </a:r>
          <a:r>
            <a:rPr lang="en-US" sz="2200" b="1" kern="1200" dirty="0" smtClean="0"/>
            <a:t> </a:t>
          </a:r>
          <a:r>
            <a:rPr lang="en-US" sz="2200" b="1" kern="1200" dirty="0" err="1" smtClean="0"/>
            <a:t>quyền</a:t>
          </a:r>
          <a:r>
            <a:rPr lang="en-US" sz="2200" b="1" kern="1200" dirty="0" smtClean="0"/>
            <a:t> </a:t>
          </a:r>
          <a:r>
            <a:rPr lang="en-US" sz="2200" b="1" kern="1200" dirty="0" err="1" smtClean="0"/>
            <a:t>lợi</a:t>
          </a:r>
          <a:r>
            <a:rPr lang="en-US" sz="2200" b="1" kern="1200" dirty="0" smtClean="0"/>
            <a:t> </a:t>
          </a:r>
          <a:r>
            <a:rPr lang="en-US" sz="2200" b="1" kern="1200" dirty="0" err="1" smtClean="0"/>
            <a:t>của</a:t>
          </a:r>
          <a:r>
            <a:rPr lang="en-US" sz="2200" b="1" kern="1200" dirty="0" smtClean="0"/>
            <a:t> </a:t>
          </a:r>
          <a:r>
            <a:rPr lang="en-US" sz="2200" b="1" kern="1200" dirty="0" err="1" smtClean="0"/>
            <a:t>người</a:t>
          </a:r>
          <a:r>
            <a:rPr lang="en-US" sz="2200" b="1" kern="1200" dirty="0" smtClean="0"/>
            <a:t> </a:t>
          </a:r>
          <a:r>
            <a:rPr lang="en-US" sz="2200" b="1" kern="1200" dirty="0" err="1" smtClean="0"/>
            <a:t>tiêu</a:t>
          </a:r>
          <a:r>
            <a:rPr lang="en-US" sz="2200" b="1" kern="1200" dirty="0" smtClean="0"/>
            <a:t> </a:t>
          </a:r>
          <a:r>
            <a:rPr lang="en-US" sz="2200" b="1" kern="1200" dirty="0" err="1" smtClean="0"/>
            <a:t>dùng</a:t>
          </a:r>
          <a:r>
            <a:rPr lang="en-US" sz="2200" u="none" kern="1200" dirty="0" smtClean="0"/>
            <a:t>”</a:t>
          </a:r>
          <a:endParaRPr lang="en-US" sz="2200" u="none" kern="1200" dirty="0"/>
        </a:p>
      </dsp:txBody>
      <dsp:txXfrm>
        <a:off x="3291839" y="2370716"/>
        <a:ext cx="4937760" cy="2154694"/>
      </dsp:txXfrm>
    </dsp:sp>
    <dsp:sp modelId="{203EA0BE-3D0B-2B4C-91B2-D9CF019B85CE}">
      <dsp:nvSpPr>
        <dsp:cNvPr id="0" name=""/>
        <dsp:cNvSpPr/>
      </dsp:nvSpPr>
      <dsp:spPr>
        <a:xfrm>
          <a:off x="0" y="2370716"/>
          <a:ext cx="3291839" cy="21546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t>Joey Dulay </a:t>
          </a:r>
        </a:p>
        <a:p>
          <a:pPr lvl="0" algn="ctr" defTabSz="1066800">
            <a:lnSpc>
              <a:spcPct val="90000"/>
            </a:lnSpc>
            <a:spcBef>
              <a:spcPct val="0"/>
            </a:spcBef>
            <a:spcAft>
              <a:spcPct val="35000"/>
            </a:spcAft>
          </a:pPr>
          <a:r>
            <a:rPr lang="en-US" sz="2400" kern="1200" dirty="0" smtClean="0"/>
            <a:t>Hiệp </a:t>
          </a:r>
          <a:r>
            <a:rPr lang="en-US" sz="2400" kern="1200" dirty="0" err="1" smtClean="0"/>
            <a:t>hội</a:t>
          </a:r>
          <a:r>
            <a:rPr lang="en-US" sz="2400" kern="1200" dirty="0" smtClean="0"/>
            <a:t> </a:t>
          </a:r>
          <a:r>
            <a:rPr lang="en-US" sz="2400" kern="1200" dirty="0" err="1" smtClean="0"/>
            <a:t>người</a:t>
          </a:r>
          <a:r>
            <a:rPr lang="en-US" sz="2400" kern="1200" dirty="0" smtClean="0"/>
            <a:t> </a:t>
          </a:r>
          <a:r>
            <a:rPr lang="en-US" sz="2400" kern="1200" dirty="0" err="1" smtClean="0"/>
            <a:t>dùng</a:t>
          </a:r>
          <a:r>
            <a:rPr lang="en-US" sz="2400" kern="1200" dirty="0" smtClean="0"/>
            <a:t> </a:t>
          </a:r>
          <a:r>
            <a:rPr lang="en-US" sz="2400" kern="1200" dirty="0" err="1" smtClean="0"/>
            <a:t>và</a:t>
          </a:r>
          <a:r>
            <a:rPr lang="en-US" sz="2400" kern="1200" dirty="0" smtClean="0"/>
            <a:t> </a:t>
          </a:r>
          <a:r>
            <a:rPr lang="en-US" sz="2400" kern="1200" dirty="0" err="1" smtClean="0"/>
            <a:t>ngành</a:t>
          </a:r>
          <a:r>
            <a:rPr lang="en-US" sz="2400" kern="1200" dirty="0" smtClean="0"/>
            <a:t> </a:t>
          </a:r>
          <a:r>
            <a:rPr lang="en-US" sz="2400" kern="1200" dirty="0" err="1" smtClean="0"/>
            <a:t>công</a:t>
          </a:r>
          <a:r>
            <a:rPr lang="en-US" sz="2400" kern="1200" dirty="0" smtClean="0"/>
            <a:t> </a:t>
          </a:r>
          <a:r>
            <a:rPr lang="en-US" sz="2400" kern="1200" dirty="0" err="1" smtClean="0"/>
            <a:t>nghiệp</a:t>
          </a:r>
          <a:r>
            <a:rPr lang="en-US" sz="2400" kern="1200" dirty="0" smtClean="0"/>
            <a:t> TLĐT Philippine (</a:t>
          </a:r>
          <a:r>
            <a:rPr lang="en-US" sz="2400" kern="1200" dirty="0"/>
            <a:t>PECIA)</a:t>
          </a:r>
        </a:p>
      </dsp:txBody>
      <dsp:txXfrm>
        <a:off x="0" y="2370716"/>
        <a:ext cx="3291839" cy="21546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0C351E-B481-8B43-9B69-955B8BCCF297}">
      <dsp:nvSpPr>
        <dsp:cNvPr id="0" name=""/>
        <dsp:cNvSpPr/>
      </dsp:nvSpPr>
      <dsp:spPr>
        <a:xfrm>
          <a:off x="821434" y="3882"/>
          <a:ext cx="2115416" cy="157911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0" lvl="1" indent="0" algn="l" defTabSz="711200">
            <a:lnSpc>
              <a:spcPct val="90000"/>
            </a:lnSpc>
            <a:spcBef>
              <a:spcPct val="0"/>
            </a:spcBef>
            <a:spcAft>
              <a:spcPct val="15000"/>
            </a:spcAft>
            <a:buFontTx/>
            <a:buChar char="••"/>
            <a:tabLst/>
          </a:pPr>
          <a:r>
            <a:rPr lang="en-US" sz="1600" kern="1200" dirty="0" smtClean="0"/>
            <a:t>“</a:t>
          </a:r>
          <a:r>
            <a:rPr lang="en-US" sz="1600" kern="1200" dirty="0" err="1" smtClean="0"/>
            <a:t>các</a:t>
          </a:r>
          <a:r>
            <a:rPr lang="en-US" sz="1600" kern="1200" dirty="0" smtClean="0"/>
            <a:t> </a:t>
          </a:r>
          <a:r>
            <a:rPr lang="en-US" sz="1600" kern="1200" dirty="0" err="1" smtClean="0"/>
            <a:t>nghiên</a:t>
          </a:r>
          <a:r>
            <a:rPr lang="en-US" sz="1600" kern="1200" dirty="0" smtClean="0"/>
            <a:t> </a:t>
          </a:r>
          <a:r>
            <a:rPr lang="en-US" sz="1600" kern="1200" dirty="0" err="1" smtClean="0"/>
            <a:t>cứu</a:t>
          </a:r>
          <a:r>
            <a:rPr lang="en-US" sz="1600" kern="1200" dirty="0" smtClean="0"/>
            <a:t> </a:t>
          </a:r>
          <a:r>
            <a:rPr lang="en-US" sz="1600" kern="1200" dirty="0" err="1" smtClean="0"/>
            <a:t>về</a:t>
          </a:r>
          <a:r>
            <a:rPr lang="en-US" sz="1600" kern="1200" dirty="0" smtClean="0"/>
            <a:t> </a:t>
          </a:r>
          <a:r>
            <a:rPr lang="en-US" sz="1600" kern="1200" dirty="0" err="1" smtClean="0"/>
            <a:t>các</a:t>
          </a:r>
          <a:r>
            <a:rPr lang="en-US" sz="1600" kern="1200" dirty="0" smtClean="0"/>
            <a:t> </a:t>
          </a:r>
          <a:r>
            <a:rPr lang="en-US" sz="1600" kern="1200" dirty="0" err="1" smtClean="0"/>
            <a:t>ảnh</a:t>
          </a:r>
          <a:r>
            <a:rPr lang="en-US" sz="1600" kern="1200" dirty="0" smtClean="0"/>
            <a:t> </a:t>
          </a:r>
          <a:r>
            <a:rPr lang="en-US" sz="1600" kern="1200" dirty="0" err="1" smtClean="0"/>
            <a:t>hưởng</a:t>
          </a:r>
          <a:r>
            <a:rPr lang="en-US" sz="1600" kern="1200" dirty="0" smtClean="0"/>
            <a:t> </a:t>
          </a:r>
          <a:r>
            <a:rPr lang="en-US" sz="1600" kern="1200" dirty="0" err="1" smtClean="0"/>
            <a:t>của</a:t>
          </a:r>
          <a:r>
            <a:rPr lang="en-US" sz="1600" kern="1200" dirty="0" smtClean="0"/>
            <a:t> TLĐT ở Indonesia </a:t>
          </a:r>
          <a:r>
            <a:rPr lang="en-US" sz="1600" kern="1200" dirty="0" err="1" smtClean="0"/>
            <a:t>vẫn</a:t>
          </a:r>
          <a:r>
            <a:rPr lang="en-US" sz="1600" kern="1200" dirty="0" smtClean="0"/>
            <a:t> </a:t>
          </a:r>
          <a:r>
            <a:rPr lang="en-US" sz="1600" kern="1200" dirty="0" err="1" smtClean="0"/>
            <a:t>còn</a:t>
          </a:r>
          <a:r>
            <a:rPr lang="en-US" sz="1600" kern="1200" dirty="0" smtClean="0"/>
            <a:t> </a:t>
          </a:r>
          <a:r>
            <a:rPr lang="en-US" sz="1600" kern="1200" dirty="0" err="1" smtClean="0"/>
            <a:t>rất</a:t>
          </a:r>
          <a:r>
            <a:rPr lang="en-US" sz="1600" kern="1200" dirty="0" smtClean="0"/>
            <a:t> </a:t>
          </a:r>
          <a:r>
            <a:rPr lang="en-US" sz="1600" kern="1200" dirty="0" err="1" smtClean="0"/>
            <a:t>ít</a:t>
          </a:r>
          <a:r>
            <a:rPr lang="en-US" sz="1600" kern="1200" dirty="0" smtClean="0"/>
            <a:t>… </a:t>
          </a:r>
          <a:r>
            <a:rPr lang="en-US" sz="1600" kern="1200" dirty="0" err="1" smtClean="0"/>
            <a:t>chính</a:t>
          </a:r>
          <a:r>
            <a:rPr lang="en-US" sz="1600" kern="1200" dirty="0" smtClean="0"/>
            <a:t> </a:t>
          </a:r>
          <a:r>
            <a:rPr lang="en-US" sz="1600" kern="1200" dirty="0" err="1" smtClean="0"/>
            <a:t>phủ</a:t>
          </a:r>
          <a:r>
            <a:rPr lang="en-US" sz="1600" kern="1200" dirty="0" smtClean="0"/>
            <a:t> </a:t>
          </a:r>
          <a:r>
            <a:rPr lang="en-US" sz="1600" kern="1200" dirty="0" err="1" smtClean="0"/>
            <a:t>cân</a:t>
          </a:r>
          <a:r>
            <a:rPr lang="en-US" sz="1600" kern="1200" dirty="0" smtClean="0"/>
            <a:t> </a:t>
          </a:r>
          <a:r>
            <a:rPr lang="en-US" sz="1600" kern="1200" dirty="0" err="1" smtClean="0"/>
            <a:t>chú</a:t>
          </a:r>
          <a:r>
            <a:rPr lang="en-US" sz="1600" kern="1200" dirty="0" smtClean="0"/>
            <a:t> ý </a:t>
          </a:r>
          <a:r>
            <a:rPr lang="en-US" sz="1600" kern="1200" dirty="0" err="1" smtClean="0"/>
            <a:t>đến</a:t>
          </a:r>
          <a:r>
            <a:rPr lang="en-US" sz="1600" kern="1200" dirty="0" smtClean="0"/>
            <a:t> </a:t>
          </a:r>
          <a:r>
            <a:rPr lang="en-US" sz="1600" kern="1200" dirty="0" err="1" smtClean="0"/>
            <a:t>nghiên</a:t>
          </a:r>
          <a:r>
            <a:rPr lang="en-US" sz="1600" kern="1200" dirty="0" smtClean="0"/>
            <a:t> </a:t>
          </a:r>
          <a:r>
            <a:rPr lang="en-US" sz="1600" kern="1200" dirty="0" err="1" smtClean="0"/>
            <a:t>cứu</a:t>
          </a:r>
          <a:r>
            <a:rPr lang="en-US" sz="1600" kern="1200" dirty="0" smtClean="0"/>
            <a:t>”</a:t>
          </a:r>
          <a:endParaRPr lang="en-US" sz="1600" kern="1200" dirty="0"/>
        </a:p>
      </dsp:txBody>
      <dsp:txXfrm>
        <a:off x="821434" y="3882"/>
        <a:ext cx="2115416" cy="1579113"/>
      </dsp:txXfrm>
    </dsp:sp>
    <dsp:sp modelId="{BE3A3177-49E5-3148-B191-AD21AF245C1D}">
      <dsp:nvSpPr>
        <dsp:cNvPr id="0" name=""/>
        <dsp:cNvSpPr/>
      </dsp:nvSpPr>
      <dsp:spPr>
        <a:xfrm>
          <a:off x="821434" y="1582996"/>
          <a:ext cx="2115416" cy="6790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l" defTabSz="533400">
            <a:lnSpc>
              <a:spcPct val="90000"/>
            </a:lnSpc>
            <a:spcBef>
              <a:spcPct val="0"/>
            </a:spcBef>
            <a:spcAft>
              <a:spcPct val="35000"/>
            </a:spcAft>
          </a:pPr>
          <a:r>
            <a:rPr lang="en-AU" sz="1200" kern="1200" dirty="0"/>
            <a:t>Indonesia</a:t>
          </a:r>
        </a:p>
        <a:p>
          <a:pPr lvl="0" algn="l" defTabSz="533400">
            <a:lnSpc>
              <a:spcPct val="90000"/>
            </a:lnSpc>
            <a:spcBef>
              <a:spcPct val="0"/>
            </a:spcBef>
            <a:spcAft>
              <a:spcPct val="35000"/>
            </a:spcAft>
          </a:pPr>
          <a:r>
            <a:rPr lang="en-AU" sz="1200" b="1" i="0" kern="1200" dirty="0" err="1">
              <a:solidFill>
                <a:schemeClr val="bg1"/>
              </a:solidFill>
              <a:hlinkClick xmlns:r="http://schemas.openxmlformats.org/officeDocument/2006/relationships" r:id="rId1">
                <a:extLst>
                  <a:ext uri="{A12FA001-AC4F-418D-AE19-62706E023703}">
                    <ahyp:hlinkClr xmlns:ahyp="http://schemas.microsoft.com/office/drawing/2018/hyperlinkcolor" xmlns="" val="tx"/>
                  </a:ext>
                </a:extLst>
              </a:hlinkClick>
            </a:rPr>
            <a:t>Achmad</a:t>
          </a:r>
          <a:r>
            <a:rPr lang="en-AU" sz="1200" b="1" i="0" kern="1200" dirty="0">
              <a:solidFill>
                <a:schemeClr val="bg1"/>
              </a:solidFill>
              <a:hlinkClick xmlns:r="http://schemas.openxmlformats.org/officeDocument/2006/relationships" r:id="rId1">
                <a:extLst>
                  <a:ext uri="{A12FA001-AC4F-418D-AE19-62706E023703}">
                    <ahyp:hlinkClr xmlns:ahyp="http://schemas.microsoft.com/office/drawing/2018/hyperlinkcolor" xmlns="" val="tx"/>
                  </a:ext>
                </a:extLst>
              </a:hlinkClick>
            </a:rPr>
            <a:t> Sy</a:t>
          </a:r>
          <a:r>
            <a:rPr lang="en-AU" sz="1200" b="0" i="0" kern="1200" dirty="0"/>
            <a:t> </a:t>
          </a:r>
          <a:endParaRPr lang="en-AU" sz="1200" kern="1200" dirty="0"/>
        </a:p>
      </dsp:txBody>
      <dsp:txXfrm>
        <a:off x="821434" y="1582996"/>
        <a:ext cx="1489730" cy="679018"/>
      </dsp:txXfrm>
    </dsp:sp>
    <dsp:sp modelId="{CF2E709B-F1BB-7440-B751-268F9DBA4EFA}">
      <dsp:nvSpPr>
        <dsp:cNvPr id="0" name=""/>
        <dsp:cNvSpPr/>
      </dsp:nvSpPr>
      <dsp:spPr>
        <a:xfrm>
          <a:off x="2371005" y="1690852"/>
          <a:ext cx="740395" cy="740395"/>
        </a:xfrm>
        <a:prstGeom prst="ellipse">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AD6BB5-E626-A146-A623-449DE7C569F4}">
      <dsp:nvSpPr>
        <dsp:cNvPr id="0" name=""/>
        <dsp:cNvSpPr/>
      </dsp:nvSpPr>
      <dsp:spPr>
        <a:xfrm>
          <a:off x="3294830" y="3882"/>
          <a:ext cx="2115416" cy="157911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0" lvl="1" indent="0" algn="l" defTabSz="711200">
            <a:lnSpc>
              <a:spcPct val="90000"/>
            </a:lnSpc>
            <a:spcBef>
              <a:spcPct val="0"/>
            </a:spcBef>
            <a:spcAft>
              <a:spcPct val="15000"/>
            </a:spcAft>
            <a:buChar char="••"/>
            <a:tabLst/>
          </a:pPr>
          <a:r>
            <a:rPr lang="en-US" sz="1600" kern="1200" noProof="0" dirty="0" smtClean="0"/>
            <a:t>“</a:t>
          </a:r>
          <a:r>
            <a:rPr lang="en-US" sz="1600" kern="1200" noProof="0" dirty="0" err="1" smtClean="0"/>
            <a:t>các</a:t>
          </a:r>
          <a:r>
            <a:rPr lang="en-US" sz="1600" kern="1200" noProof="0" dirty="0" smtClean="0"/>
            <a:t> </a:t>
          </a:r>
          <a:r>
            <a:rPr lang="en-US" sz="1600" kern="1200" noProof="0" dirty="0" err="1" smtClean="0"/>
            <a:t>sản</a:t>
          </a:r>
          <a:r>
            <a:rPr lang="en-US" sz="1600" kern="1200" noProof="0" dirty="0" smtClean="0"/>
            <a:t> </a:t>
          </a:r>
          <a:r>
            <a:rPr lang="en-US" sz="1600" kern="1200" noProof="0" dirty="0" err="1" smtClean="0"/>
            <a:t>phẩm</a:t>
          </a:r>
          <a:r>
            <a:rPr lang="en-US" sz="1600" kern="1200" noProof="0" dirty="0" smtClean="0"/>
            <a:t> </a:t>
          </a:r>
          <a:r>
            <a:rPr lang="en-US" sz="1600" kern="1200" noProof="0" dirty="0" err="1" smtClean="0"/>
            <a:t>thuốc</a:t>
          </a:r>
          <a:r>
            <a:rPr lang="en-US" sz="1600" kern="1200" noProof="0" dirty="0" smtClean="0"/>
            <a:t> </a:t>
          </a:r>
          <a:r>
            <a:rPr lang="en-US" sz="1600" kern="1200" noProof="0" dirty="0" err="1" smtClean="0"/>
            <a:t>lá</a:t>
          </a:r>
          <a:r>
            <a:rPr lang="en-US" sz="1600" kern="1200" noProof="0" dirty="0" smtClean="0"/>
            <a:t> </a:t>
          </a:r>
          <a:r>
            <a:rPr lang="en-US" sz="1600" kern="1200" noProof="0" dirty="0" err="1" smtClean="0"/>
            <a:t>thay</a:t>
          </a:r>
          <a:r>
            <a:rPr lang="en-US" sz="1600" kern="1200" noProof="0" dirty="0" smtClean="0"/>
            <a:t> </a:t>
          </a:r>
          <a:r>
            <a:rPr lang="en-US" sz="1600" kern="1200" noProof="0" dirty="0" err="1" smtClean="0"/>
            <a:t>thế</a:t>
          </a:r>
          <a:r>
            <a:rPr lang="en-US" sz="1600" kern="1200" noProof="0" dirty="0" smtClean="0"/>
            <a:t> </a:t>
          </a:r>
          <a:r>
            <a:rPr lang="en-US" sz="1600" kern="1200" noProof="0" dirty="0" err="1" smtClean="0"/>
            <a:t>có</a:t>
          </a:r>
          <a:r>
            <a:rPr lang="en-US" sz="1600" kern="1200" noProof="0" dirty="0" smtClean="0"/>
            <a:t> </a:t>
          </a:r>
          <a:r>
            <a:rPr lang="en-US" sz="1600" kern="1200" noProof="0" dirty="0" err="1" smtClean="0"/>
            <a:t>nguy</a:t>
          </a:r>
          <a:r>
            <a:rPr lang="en-US" sz="1600" kern="1200" noProof="0" dirty="0" smtClean="0"/>
            <a:t> </a:t>
          </a:r>
          <a:r>
            <a:rPr lang="en-US" sz="1600" kern="1200" noProof="0" dirty="0" err="1" smtClean="0"/>
            <a:t>cơ</a:t>
          </a:r>
          <a:r>
            <a:rPr lang="en-US" sz="1600" kern="1200" noProof="0" dirty="0" smtClean="0"/>
            <a:t> </a:t>
          </a:r>
          <a:r>
            <a:rPr lang="en-US" sz="1600" kern="1200" noProof="0" dirty="0" err="1" smtClean="0"/>
            <a:t>thấp</a:t>
          </a:r>
          <a:r>
            <a:rPr lang="en-US" sz="1600" kern="1200" noProof="0" dirty="0" smtClean="0"/>
            <a:t> </a:t>
          </a:r>
          <a:r>
            <a:rPr lang="en-US" sz="1600" kern="1200" noProof="0" dirty="0" err="1" smtClean="0"/>
            <a:t>hơn</a:t>
          </a:r>
          <a:r>
            <a:rPr lang="en-US" sz="1600" kern="1200" noProof="0" dirty="0" smtClean="0"/>
            <a:t> 95% so </a:t>
          </a:r>
          <a:r>
            <a:rPr lang="en-US" sz="1600" kern="1200" noProof="0" dirty="0" err="1" smtClean="0"/>
            <a:t>với</a:t>
          </a:r>
          <a:r>
            <a:rPr lang="en-US" sz="1600" kern="1200" noProof="0" dirty="0" smtClean="0"/>
            <a:t> </a:t>
          </a:r>
          <a:r>
            <a:rPr lang="en-US" sz="1600" kern="1200" noProof="0" dirty="0" err="1" smtClean="0"/>
            <a:t>thuốc</a:t>
          </a:r>
          <a:r>
            <a:rPr lang="en-US" sz="1600" kern="1200" noProof="0" dirty="0" smtClean="0"/>
            <a:t> </a:t>
          </a:r>
          <a:r>
            <a:rPr lang="en-US" sz="1600" kern="1200" noProof="0" dirty="0" err="1" smtClean="0"/>
            <a:t>lá</a:t>
          </a:r>
          <a:r>
            <a:rPr lang="en-US" sz="1600" kern="1200" noProof="0" dirty="0" smtClean="0"/>
            <a:t> </a:t>
          </a:r>
          <a:r>
            <a:rPr lang="en-US" sz="1600" kern="1200" noProof="0" dirty="0" err="1" smtClean="0"/>
            <a:t>đốt</a:t>
          </a:r>
          <a:r>
            <a:rPr lang="en-US" sz="1600" kern="1200" noProof="0" dirty="0" smtClean="0"/>
            <a:t> </a:t>
          </a:r>
          <a:r>
            <a:rPr lang="en-US" sz="1600" kern="1200" noProof="0" dirty="0" err="1" smtClean="0"/>
            <a:t>cháy</a:t>
          </a:r>
          <a:r>
            <a:rPr lang="en-US" sz="1600" kern="1200" noProof="0" dirty="0" smtClean="0"/>
            <a:t> </a:t>
          </a:r>
          <a:r>
            <a:rPr lang="en-US" sz="1600" kern="1200" noProof="0" dirty="0" err="1" smtClean="0"/>
            <a:t>và</a:t>
          </a:r>
          <a:r>
            <a:rPr lang="en-US" sz="1600" kern="1200" noProof="0" dirty="0" smtClean="0"/>
            <a:t> </a:t>
          </a:r>
          <a:r>
            <a:rPr lang="en-US" sz="1600" kern="1200" noProof="0" dirty="0" err="1" smtClean="0"/>
            <a:t>có</a:t>
          </a:r>
          <a:r>
            <a:rPr lang="en-US" sz="1600" kern="1200" noProof="0" dirty="0" smtClean="0"/>
            <a:t> </a:t>
          </a:r>
          <a:r>
            <a:rPr lang="en-US" sz="1600" kern="1200" noProof="0" dirty="0" err="1" smtClean="0"/>
            <a:t>thể</a:t>
          </a:r>
          <a:r>
            <a:rPr lang="en-US" sz="1600" kern="1200" noProof="0" dirty="0" smtClean="0"/>
            <a:t> </a:t>
          </a:r>
          <a:r>
            <a:rPr lang="en-US" sz="1600" kern="1200" noProof="0" dirty="0" err="1" smtClean="0"/>
            <a:t>giúp</a:t>
          </a:r>
          <a:r>
            <a:rPr lang="en-US" sz="1600" kern="1200" noProof="0" dirty="0" smtClean="0"/>
            <a:t> </a:t>
          </a:r>
          <a:r>
            <a:rPr lang="en-US" sz="1600" kern="1200" noProof="0" dirty="0" err="1" smtClean="0"/>
            <a:t>người</a:t>
          </a:r>
          <a:r>
            <a:rPr lang="en-US" sz="1600" kern="1200" noProof="0" dirty="0" smtClean="0"/>
            <a:t> </a:t>
          </a:r>
          <a:r>
            <a:rPr lang="en-US" sz="1600" kern="1200" noProof="0" dirty="0" err="1" smtClean="0"/>
            <a:t>hút</a:t>
          </a:r>
          <a:r>
            <a:rPr lang="en-US" sz="1600" kern="1200" noProof="0" dirty="0" smtClean="0"/>
            <a:t> </a:t>
          </a:r>
          <a:r>
            <a:rPr lang="en-US" sz="1600" kern="1200" noProof="0" dirty="0" err="1" smtClean="0"/>
            <a:t>thuốc</a:t>
          </a:r>
          <a:r>
            <a:rPr lang="en-US" sz="1600" kern="1200" noProof="0" dirty="0" smtClean="0"/>
            <a:t> </a:t>
          </a:r>
          <a:r>
            <a:rPr lang="en-US" sz="1600" kern="1200" noProof="0" dirty="0" err="1" smtClean="0"/>
            <a:t>cai</a:t>
          </a:r>
          <a:r>
            <a:rPr lang="en-US" sz="1600" kern="1200" noProof="0" dirty="0" smtClean="0"/>
            <a:t> </a:t>
          </a:r>
          <a:r>
            <a:rPr lang="en-US" sz="1600" kern="1200" noProof="0" dirty="0" err="1" smtClean="0"/>
            <a:t>thuốc</a:t>
          </a:r>
          <a:r>
            <a:rPr lang="en-US" sz="1600" kern="1200" noProof="0" dirty="0" smtClean="0"/>
            <a:t> </a:t>
          </a:r>
          <a:r>
            <a:rPr lang="en-US" sz="1600" kern="1200" noProof="0" dirty="0" err="1" smtClean="0"/>
            <a:t>lá</a:t>
          </a:r>
          <a:r>
            <a:rPr lang="en-US" sz="1600" kern="1200" noProof="0" dirty="0" smtClean="0"/>
            <a:t>”</a:t>
          </a:r>
          <a:endParaRPr lang="en-US" sz="1600" kern="1200" noProof="0" dirty="0"/>
        </a:p>
      </dsp:txBody>
      <dsp:txXfrm>
        <a:off x="3294830" y="3882"/>
        <a:ext cx="2115416" cy="1579113"/>
      </dsp:txXfrm>
    </dsp:sp>
    <dsp:sp modelId="{234356A9-B9EE-6545-8CF7-56C289307C42}">
      <dsp:nvSpPr>
        <dsp:cNvPr id="0" name=""/>
        <dsp:cNvSpPr/>
      </dsp:nvSpPr>
      <dsp:spPr>
        <a:xfrm>
          <a:off x="3294830" y="1582996"/>
          <a:ext cx="2115416" cy="6790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AU" sz="1400" b="1" kern="1200" dirty="0"/>
            <a:t>Singapore</a:t>
          </a:r>
        </a:p>
        <a:p>
          <a:pPr lvl="0" algn="l" defTabSz="622300">
            <a:lnSpc>
              <a:spcPct val="90000"/>
            </a:lnSpc>
            <a:spcBef>
              <a:spcPct val="0"/>
            </a:spcBef>
            <a:spcAft>
              <a:spcPct val="35000"/>
            </a:spcAft>
          </a:pPr>
          <a:r>
            <a:rPr lang="en-AU" sz="1400" b="1" i="0" kern="1200" dirty="0" err="1">
              <a:solidFill>
                <a:schemeClr val="bg1"/>
              </a:solidFill>
              <a:hlinkClick xmlns:r="http://schemas.openxmlformats.org/officeDocument/2006/relationships" r:id="rId3">
                <a:extLst>
                  <a:ext uri="{A12FA001-AC4F-418D-AE19-62706E023703}">
                    <ahyp:hlinkClr xmlns:ahyp="http://schemas.microsoft.com/office/drawing/2018/hyperlinkcolor" xmlns="" val="tx"/>
                  </a:ext>
                </a:extLst>
              </a:hlinkClick>
            </a:rPr>
            <a:t>Tikki</a:t>
          </a:r>
          <a:r>
            <a:rPr lang="en-AU" sz="1400" b="1" i="0" kern="1200" dirty="0">
              <a:solidFill>
                <a:schemeClr val="bg1"/>
              </a:solidFill>
              <a:hlinkClick xmlns:r="http://schemas.openxmlformats.org/officeDocument/2006/relationships" r:id="rId3">
                <a:extLst>
                  <a:ext uri="{A12FA001-AC4F-418D-AE19-62706E023703}">
                    <ahyp:hlinkClr xmlns:ahyp="http://schemas.microsoft.com/office/drawing/2018/hyperlinkcolor" xmlns="" val="tx"/>
                  </a:ext>
                </a:extLst>
              </a:hlinkClick>
            </a:rPr>
            <a:t> </a:t>
          </a:r>
          <a:r>
            <a:rPr lang="en-AU" sz="1400" b="1" i="0" kern="1200" dirty="0" err="1">
              <a:solidFill>
                <a:schemeClr val="bg1"/>
              </a:solidFill>
              <a:hlinkClick xmlns:r="http://schemas.openxmlformats.org/officeDocument/2006/relationships" r:id="rId3">
                <a:extLst>
                  <a:ext uri="{A12FA001-AC4F-418D-AE19-62706E023703}">
                    <ahyp:hlinkClr xmlns:ahyp="http://schemas.microsoft.com/office/drawing/2018/hyperlinkcolor" xmlns="" val="tx"/>
                  </a:ext>
                </a:extLst>
              </a:hlinkClick>
            </a:rPr>
            <a:t>Pangetsu</a:t>
          </a:r>
          <a:endParaRPr lang="en-AU" sz="1400" b="1" kern="1200" dirty="0">
            <a:solidFill>
              <a:schemeClr val="bg1"/>
            </a:solidFill>
          </a:endParaRPr>
        </a:p>
      </dsp:txBody>
      <dsp:txXfrm>
        <a:off x="3294830" y="1582996"/>
        <a:ext cx="1489730" cy="679018"/>
      </dsp:txXfrm>
    </dsp:sp>
    <dsp:sp modelId="{2A046226-D79B-1A4C-A7E4-427497A237CC}">
      <dsp:nvSpPr>
        <dsp:cNvPr id="0" name=""/>
        <dsp:cNvSpPr/>
      </dsp:nvSpPr>
      <dsp:spPr>
        <a:xfrm>
          <a:off x="4844402" y="1690852"/>
          <a:ext cx="740395" cy="740395"/>
        </a:xfrm>
        <a:prstGeom prst="ellipse">
          <a:avLst/>
        </a:prstGeom>
        <a:blipFill>
          <a:blip xmlns:r="http://schemas.openxmlformats.org/officeDocument/2006/relationships" r:embed="rId4">
            <a:extLst>
              <a:ext uri="{28A0092B-C50C-407E-A947-70E740481C1C}">
                <a14:useLocalDpi xmlns=""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5BFF45-6A92-D640-AAF3-2866F5A94D80}">
      <dsp:nvSpPr>
        <dsp:cNvPr id="0" name=""/>
        <dsp:cNvSpPr/>
      </dsp:nvSpPr>
      <dsp:spPr>
        <a:xfrm>
          <a:off x="821434" y="2797951"/>
          <a:ext cx="2115416" cy="157911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0" lvl="1" indent="0" algn="l" defTabSz="711200">
            <a:lnSpc>
              <a:spcPct val="90000"/>
            </a:lnSpc>
            <a:spcBef>
              <a:spcPct val="0"/>
            </a:spcBef>
            <a:spcAft>
              <a:spcPct val="15000"/>
            </a:spcAft>
            <a:buChar char="••"/>
            <a:tabLst/>
          </a:pPr>
          <a:r>
            <a:rPr lang="en-US" sz="1600" b="0" i="0" u="none" kern="1200" noProof="0" dirty="0" smtClean="0"/>
            <a:t>“</a:t>
          </a:r>
          <a:r>
            <a:rPr lang="en-US" sz="1600" b="0" i="0" u="none" kern="1200" noProof="0" dirty="0" err="1" smtClean="0"/>
            <a:t>người</a:t>
          </a:r>
          <a:r>
            <a:rPr lang="en-US" sz="1600" b="0" i="0" u="none" kern="1200" noProof="0" dirty="0" smtClean="0"/>
            <a:t> </a:t>
          </a:r>
          <a:r>
            <a:rPr lang="en-US" sz="1600" b="0" i="0" u="none" kern="1200" noProof="0" dirty="0" err="1" smtClean="0"/>
            <a:t>hút</a:t>
          </a:r>
          <a:r>
            <a:rPr lang="en-US" sz="1600" b="0" i="0" u="none" kern="1200" noProof="0" dirty="0" smtClean="0"/>
            <a:t> </a:t>
          </a:r>
          <a:r>
            <a:rPr lang="en-US" sz="1600" b="0" i="0" u="none" kern="1200" noProof="0" dirty="0" err="1" smtClean="0"/>
            <a:t>thuốc</a:t>
          </a:r>
          <a:r>
            <a:rPr lang="en-US" sz="1600" b="0" i="0" u="none" kern="1200" noProof="0" dirty="0" smtClean="0"/>
            <a:t> </a:t>
          </a:r>
          <a:r>
            <a:rPr lang="en-US" sz="1600" b="0" i="0" u="none" kern="1200" noProof="0" dirty="0" err="1" smtClean="0"/>
            <a:t>tại</a:t>
          </a:r>
          <a:r>
            <a:rPr lang="en-US" sz="1600" b="0" i="0" u="none" kern="1200" noProof="0" dirty="0" smtClean="0"/>
            <a:t> </a:t>
          </a:r>
          <a:r>
            <a:rPr lang="en-US" sz="1600" b="0" i="0" u="none" kern="1200" noProof="0" dirty="0" err="1" smtClean="0"/>
            <a:t>châu</a:t>
          </a:r>
          <a:r>
            <a:rPr lang="en-US" sz="1600" b="0" i="0" u="none" kern="1200" noProof="0" dirty="0" smtClean="0"/>
            <a:t> Á </a:t>
          </a:r>
          <a:r>
            <a:rPr lang="en-US" sz="1600" b="0" i="0" u="none" kern="1200" noProof="0" dirty="0" err="1" smtClean="0"/>
            <a:t>xứng</a:t>
          </a:r>
          <a:r>
            <a:rPr lang="en-US" sz="1600" b="0" i="0" u="none" kern="1200" noProof="0" dirty="0" smtClean="0"/>
            <a:t> </a:t>
          </a:r>
          <a:r>
            <a:rPr lang="en-US" sz="1600" b="0" i="0" u="none" kern="1200" noProof="0" dirty="0" err="1" smtClean="0"/>
            <a:t>đáng</a:t>
          </a:r>
          <a:r>
            <a:rPr lang="en-US" sz="1600" b="0" i="0" u="none" kern="1200" noProof="0" dirty="0" smtClean="0"/>
            <a:t> </a:t>
          </a:r>
          <a:r>
            <a:rPr lang="en-US" sz="1600" b="0" i="0" u="none" kern="1200" noProof="0" dirty="0" err="1" smtClean="0"/>
            <a:t>được</a:t>
          </a:r>
          <a:r>
            <a:rPr lang="en-US" sz="1600" b="0" i="0" u="none" kern="1200" noProof="0" dirty="0" smtClean="0"/>
            <a:t> </a:t>
          </a:r>
          <a:r>
            <a:rPr lang="en-US" sz="1600" b="0" i="0" u="none" kern="1200" noProof="0" dirty="0" err="1" smtClean="0"/>
            <a:t>tiếp</a:t>
          </a:r>
          <a:r>
            <a:rPr lang="en-US" sz="1600" b="0" i="0" u="none" kern="1200" noProof="0" dirty="0" smtClean="0"/>
            <a:t> </a:t>
          </a:r>
          <a:r>
            <a:rPr lang="en-US" sz="1600" b="0" i="0" u="none" kern="1200" noProof="0" dirty="0" err="1" smtClean="0"/>
            <a:t>cận</a:t>
          </a:r>
          <a:r>
            <a:rPr lang="en-US" sz="1600" b="0" i="0" u="none" kern="1200" noProof="0" dirty="0" smtClean="0"/>
            <a:t> </a:t>
          </a:r>
          <a:r>
            <a:rPr lang="en-US" sz="1600" b="0" i="0" u="none" kern="1200" noProof="0" dirty="0" err="1" smtClean="0"/>
            <a:t>đến</a:t>
          </a:r>
          <a:r>
            <a:rPr lang="en-US" sz="1600" b="0" i="0" u="none" kern="1200" noProof="0" dirty="0" smtClean="0"/>
            <a:t> </a:t>
          </a:r>
          <a:r>
            <a:rPr lang="en-US" sz="1600" b="0" i="0" u="none" kern="1200" noProof="0" dirty="0" err="1" smtClean="0"/>
            <a:t>các</a:t>
          </a:r>
          <a:r>
            <a:rPr lang="en-US" sz="1600" b="0" i="0" u="none" kern="1200" noProof="0" dirty="0" smtClean="0"/>
            <a:t> </a:t>
          </a:r>
          <a:r>
            <a:rPr lang="en-US" sz="1600" b="0" i="0" u="none" kern="1200" noProof="0" dirty="0" err="1" smtClean="0"/>
            <a:t>sản</a:t>
          </a:r>
          <a:r>
            <a:rPr lang="en-US" sz="1600" b="0" i="0" u="none" kern="1200" noProof="0" dirty="0" smtClean="0"/>
            <a:t> </a:t>
          </a:r>
          <a:r>
            <a:rPr lang="en-US" sz="1600" b="0" i="0" u="none" kern="1200" noProof="0" dirty="0" err="1" smtClean="0"/>
            <a:t>phẩm</a:t>
          </a:r>
          <a:r>
            <a:rPr lang="en-US" sz="1600" b="0" i="0" u="none" kern="1200" noProof="0" dirty="0" smtClean="0"/>
            <a:t> </a:t>
          </a:r>
          <a:r>
            <a:rPr lang="en-US" sz="1600" b="0" i="0" u="none" kern="1200" noProof="0" dirty="0" err="1" smtClean="0"/>
            <a:t>thuốc</a:t>
          </a:r>
          <a:r>
            <a:rPr lang="en-US" sz="1600" b="0" i="0" u="none" kern="1200" noProof="0" dirty="0" smtClean="0"/>
            <a:t> </a:t>
          </a:r>
          <a:r>
            <a:rPr lang="en-US" sz="1600" b="0" i="0" u="none" kern="1200" noProof="0" dirty="0" err="1" smtClean="0"/>
            <a:t>lá</a:t>
          </a:r>
          <a:r>
            <a:rPr lang="en-US" sz="1600" b="0" i="0" u="none" kern="1200" noProof="0" dirty="0" smtClean="0"/>
            <a:t> </a:t>
          </a:r>
          <a:r>
            <a:rPr lang="en-US" sz="1600" b="0" i="0" u="none" kern="1200" noProof="0" dirty="0" err="1" smtClean="0"/>
            <a:t>thay</a:t>
          </a:r>
          <a:r>
            <a:rPr lang="en-US" sz="1600" b="0" i="0" u="none" kern="1200" noProof="0" dirty="0" smtClean="0"/>
            <a:t> </a:t>
          </a:r>
          <a:r>
            <a:rPr lang="en-US" sz="1600" b="0" i="0" u="none" kern="1200" noProof="0" dirty="0" err="1" smtClean="0"/>
            <a:t>thế</a:t>
          </a:r>
          <a:r>
            <a:rPr lang="en-US" sz="1600" b="0" i="0" u="none" kern="1200" noProof="0" dirty="0" smtClean="0"/>
            <a:t>”</a:t>
          </a:r>
          <a:endParaRPr lang="en-US" sz="1600" kern="1200" noProof="0" dirty="0"/>
        </a:p>
      </dsp:txBody>
      <dsp:txXfrm>
        <a:off x="821434" y="2797951"/>
        <a:ext cx="2115416" cy="1579113"/>
      </dsp:txXfrm>
    </dsp:sp>
    <dsp:sp modelId="{2B0B15C8-74A2-184B-A6B1-4147173991E8}">
      <dsp:nvSpPr>
        <dsp:cNvPr id="0" name=""/>
        <dsp:cNvSpPr/>
      </dsp:nvSpPr>
      <dsp:spPr>
        <a:xfrm>
          <a:off x="821434" y="4377065"/>
          <a:ext cx="2115416" cy="6790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AU" sz="1400" b="1" kern="1200" dirty="0"/>
            <a:t>Korea</a:t>
          </a:r>
        </a:p>
        <a:p>
          <a:pPr lvl="0" algn="l" defTabSz="622300">
            <a:lnSpc>
              <a:spcPct val="90000"/>
            </a:lnSpc>
            <a:spcBef>
              <a:spcPct val="0"/>
            </a:spcBef>
            <a:spcAft>
              <a:spcPct val="35000"/>
            </a:spcAft>
          </a:pPr>
          <a:r>
            <a:rPr lang="en-AU" sz="1400" b="1" i="0" kern="1200" dirty="0" err="1">
              <a:solidFill>
                <a:schemeClr val="bg1"/>
              </a:solidFill>
              <a:hlinkClick xmlns:r="http://schemas.openxmlformats.org/officeDocument/2006/relationships" r:id="rId3">
                <a:extLst>
                  <a:ext uri="{A12FA001-AC4F-418D-AE19-62706E023703}">
                    <ahyp:hlinkClr xmlns:ahyp="http://schemas.microsoft.com/office/drawing/2018/hyperlinkcolor" xmlns="" val="tx"/>
                  </a:ext>
                </a:extLst>
              </a:hlinkClick>
            </a:rPr>
            <a:t>Okryun</a:t>
          </a:r>
          <a:r>
            <a:rPr lang="en-AU" sz="1400" b="1" i="0" kern="1200" dirty="0">
              <a:solidFill>
                <a:schemeClr val="bg1"/>
              </a:solidFill>
              <a:hlinkClick xmlns:r="http://schemas.openxmlformats.org/officeDocument/2006/relationships" r:id="rId3">
                <a:extLst>
                  <a:ext uri="{A12FA001-AC4F-418D-AE19-62706E023703}">
                    <ahyp:hlinkClr xmlns:ahyp="http://schemas.microsoft.com/office/drawing/2018/hyperlinkcolor" xmlns="" val="tx"/>
                  </a:ext>
                </a:extLst>
              </a:hlinkClick>
            </a:rPr>
            <a:t> Moon</a:t>
          </a:r>
          <a:r>
            <a:rPr lang="en-AU" sz="1400" b="1" i="0" kern="1200" dirty="0"/>
            <a:t> </a:t>
          </a:r>
          <a:endParaRPr lang="en-AU" sz="1400" b="1" kern="1200" dirty="0"/>
        </a:p>
      </dsp:txBody>
      <dsp:txXfrm>
        <a:off x="821434" y="4377065"/>
        <a:ext cx="1489730" cy="679018"/>
      </dsp:txXfrm>
    </dsp:sp>
    <dsp:sp modelId="{0C9BF17A-0DF5-1141-953E-5F531CB79E7C}">
      <dsp:nvSpPr>
        <dsp:cNvPr id="0" name=""/>
        <dsp:cNvSpPr/>
      </dsp:nvSpPr>
      <dsp:spPr>
        <a:xfrm>
          <a:off x="2371005" y="4484921"/>
          <a:ext cx="740395" cy="740395"/>
        </a:xfrm>
        <a:prstGeom prst="ellipse">
          <a:avLst/>
        </a:prstGeom>
        <a:blipFill>
          <a:blip xmlns:r="http://schemas.openxmlformats.org/officeDocument/2006/relationships" r:embed="rId5">
            <a:extLst>
              <a:ext uri="{28A0092B-C50C-407E-A947-70E740481C1C}">
                <a14:useLocalDpi xmlns=""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74BEF4-4EA5-EC46-AE1C-E50458FDA0F4}">
      <dsp:nvSpPr>
        <dsp:cNvPr id="0" name=""/>
        <dsp:cNvSpPr/>
      </dsp:nvSpPr>
      <dsp:spPr>
        <a:xfrm>
          <a:off x="3294830" y="2797951"/>
          <a:ext cx="2115416" cy="157911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0" lvl="1" indent="0" algn="l" defTabSz="711200">
            <a:lnSpc>
              <a:spcPct val="90000"/>
            </a:lnSpc>
            <a:spcBef>
              <a:spcPct val="0"/>
            </a:spcBef>
            <a:spcAft>
              <a:spcPct val="15000"/>
            </a:spcAft>
            <a:buChar char="••"/>
            <a:tabLst/>
          </a:pPr>
          <a:r>
            <a:rPr lang="en-US" sz="1600" b="0" i="0" u="none" kern="1200" noProof="0" dirty="0"/>
            <a:t>“Hong </a:t>
          </a:r>
          <a:r>
            <a:rPr lang="en-US" sz="1600" b="0" i="0" u="none" kern="1200" noProof="0" dirty="0" smtClean="0"/>
            <a:t>Kong </a:t>
          </a:r>
          <a:r>
            <a:rPr lang="en-US" sz="1600" b="0" i="0" u="none" kern="1200" noProof="0" dirty="0" err="1" smtClean="0"/>
            <a:t>đã</a:t>
          </a:r>
          <a:r>
            <a:rPr lang="en-US" sz="1600" b="0" i="0" u="none" kern="1200" noProof="0" dirty="0" smtClean="0"/>
            <a:t> </a:t>
          </a:r>
          <a:r>
            <a:rPr lang="en-US" sz="1600" b="0" i="0" u="none" kern="1200" noProof="0" dirty="0" err="1" smtClean="0"/>
            <a:t>có</a:t>
          </a:r>
          <a:r>
            <a:rPr lang="en-US" sz="1600" b="0" i="0" u="none" kern="1200" noProof="0" dirty="0" smtClean="0"/>
            <a:t> </a:t>
          </a:r>
          <a:r>
            <a:rPr lang="en-US" sz="1600" b="0" i="0" u="none" kern="1200" noProof="0" dirty="0" err="1" smtClean="0"/>
            <a:t>các</a:t>
          </a:r>
          <a:r>
            <a:rPr lang="en-US" sz="1600" b="0" i="0" u="none" kern="1200" noProof="0" dirty="0" smtClean="0"/>
            <a:t> </a:t>
          </a:r>
          <a:r>
            <a:rPr lang="en-US" sz="1600" b="0" i="0" u="none" kern="1200" noProof="0" dirty="0" err="1" smtClean="0"/>
            <a:t>trao</a:t>
          </a:r>
          <a:r>
            <a:rPr lang="en-US" sz="1600" b="0" i="0" u="none" kern="1200" noProof="0" dirty="0" smtClean="0"/>
            <a:t> </a:t>
          </a:r>
          <a:r>
            <a:rPr lang="en-US" sz="1600" b="0" i="0" u="none" kern="1200" noProof="0" dirty="0" err="1" smtClean="0"/>
            <a:t>đổi</a:t>
          </a:r>
          <a:r>
            <a:rPr lang="en-US" sz="1600" b="0" i="0" u="none" kern="1200" noProof="0" dirty="0" smtClean="0"/>
            <a:t> </a:t>
          </a:r>
          <a:r>
            <a:rPr lang="en-US" sz="1600" b="0" i="0" u="none" kern="1200" noProof="0" dirty="0" err="1" smtClean="0"/>
            <a:t>về</a:t>
          </a:r>
          <a:r>
            <a:rPr lang="en-US" sz="1600" b="0" i="0" u="none" kern="1200" noProof="0" dirty="0" smtClean="0"/>
            <a:t> </a:t>
          </a:r>
          <a:r>
            <a:rPr lang="en-US" sz="1600" b="0" i="0" u="none" kern="1200" noProof="0" dirty="0" err="1" smtClean="0"/>
            <a:t>vấn</a:t>
          </a:r>
          <a:r>
            <a:rPr lang="en-US" sz="1600" b="0" i="0" u="none" kern="1200" noProof="0" dirty="0" smtClean="0"/>
            <a:t> </a:t>
          </a:r>
          <a:r>
            <a:rPr lang="en-US" sz="1600" b="0" i="0" u="none" kern="1200" noProof="0" dirty="0" err="1" smtClean="0"/>
            <a:t>đề</a:t>
          </a:r>
          <a:r>
            <a:rPr lang="en-US" sz="1600" b="0" i="0" u="none" kern="1200" noProof="0" dirty="0" smtClean="0"/>
            <a:t> </a:t>
          </a:r>
          <a:r>
            <a:rPr lang="en-US" sz="1600" b="0" i="0" u="none" kern="1200" noProof="0" dirty="0" err="1" smtClean="0"/>
            <a:t>giảm</a:t>
          </a:r>
          <a:r>
            <a:rPr lang="en-US" sz="1600" b="0" i="0" u="none" kern="1200" noProof="0" dirty="0" smtClean="0"/>
            <a:t> </a:t>
          </a:r>
          <a:r>
            <a:rPr lang="en-US" sz="1600" b="0" i="0" u="none" kern="1200" noProof="0" dirty="0" err="1" smtClean="0"/>
            <a:t>hại</a:t>
          </a:r>
          <a:r>
            <a:rPr lang="en-US" sz="1600" b="0" i="0" u="none" kern="1200" noProof="0" dirty="0" smtClean="0"/>
            <a:t> </a:t>
          </a:r>
          <a:r>
            <a:rPr lang="en-US" sz="1600" b="0" i="0" u="none" kern="1200" noProof="0" dirty="0" err="1" smtClean="0"/>
            <a:t>thuốc</a:t>
          </a:r>
          <a:r>
            <a:rPr lang="en-US" sz="1600" b="0" i="0" u="none" kern="1200" noProof="0" dirty="0" smtClean="0"/>
            <a:t> </a:t>
          </a:r>
          <a:r>
            <a:rPr lang="en-US" sz="1600" b="0" i="0" u="none" kern="1200" noProof="0" dirty="0" err="1" smtClean="0"/>
            <a:t>lá</a:t>
          </a:r>
          <a:r>
            <a:rPr lang="en-US" sz="1600" b="0" i="0" u="none" kern="1200" noProof="0" dirty="0" smtClean="0"/>
            <a:t>,  </a:t>
          </a:r>
          <a:r>
            <a:rPr lang="en-US" sz="1600" b="0" i="0" u="none" kern="1200" noProof="0" dirty="0" err="1" smtClean="0"/>
            <a:t>chính</a:t>
          </a:r>
          <a:r>
            <a:rPr lang="en-US" sz="1600" b="0" i="0" u="none" kern="1200" noProof="0" dirty="0" smtClean="0"/>
            <a:t> </a:t>
          </a:r>
          <a:r>
            <a:rPr lang="en-US" sz="1600" b="0" i="0" u="none" kern="1200" noProof="0" dirty="0" err="1" smtClean="0"/>
            <a:t>phủ</a:t>
          </a:r>
          <a:r>
            <a:rPr lang="en-US" sz="1600" b="0" i="0" u="none" kern="1200" noProof="0" dirty="0" smtClean="0"/>
            <a:t> </a:t>
          </a:r>
          <a:r>
            <a:rPr lang="en-US" sz="1600" b="0" i="0" u="none" kern="1200" noProof="0" dirty="0" err="1" smtClean="0"/>
            <a:t>đã</a:t>
          </a:r>
          <a:r>
            <a:rPr lang="en-US" sz="1600" b="0" i="0" u="none" kern="1200" noProof="0" dirty="0" smtClean="0"/>
            <a:t> </a:t>
          </a:r>
          <a:r>
            <a:rPr lang="en-US" sz="1600" b="0" i="0" u="none" kern="1200" noProof="0" dirty="0" err="1" smtClean="0"/>
            <a:t>bắt</a:t>
          </a:r>
          <a:r>
            <a:rPr lang="en-US" sz="1600" b="0" i="0" u="none" kern="1200" noProof="0" dirty="0" smtClean="0"/>
            <a:t> </a:t>
          </a:r>
          <a:r>
            <a:rPr lang="en-US" sz="1600" b="0" i="0" u="none" kern="1200" noProof="0" dirty="0" err="1" smtClean="0"/>
            <a:t>đầu</a:t>
          </a:r>
          <a:r>
            <a:rPr lang="en-US" sz="1600" b="0" i="0" u="none" kern="1200" noProof="0" dirty="0" smtClean="0"/>
            <a:t> </a:t>
          </a:r>
          <a:r>
            <a:rPr lang="en-US" sz="1600" b="0" i="0" u="none" kern="1200" noProof="0" dirty="0" err="1" smtClean="0"/>
            <a:t>đề</a:t>
          </a:r>
          <a:r>
            <a:rPr lang="en-US" sz="1600" b="0" i="0" u="none" kern="1200" noProof="0" dirty="0" smtClean="0"/>
            <a:t> </a:t>
          </a:r>
          <a:r>
            <a:rPr lang="en-US" sz="1600" b="0" i="0" u="none" kern="1200" noProof="0" dirty="0" err="1" smtClean="0"/>
            <a:t>xuất</a:t>
          </a:r>
          <a:r>
            <a:rPr lang="en-US" sz="1600" b="0" i="0" u="none" kern="1200" noProof="0" dirty="0" smtClean="0"/>
            <a:t> </a:t>
          </a:r>
          <a:r>
            <a:rPr lang="en-US" sz="1600" b="0" i="0" u="none" kern="1200" noProof="0" dirty="0" err="1" smtClean="0"/>
            <a:t>quản</a:t>
          </a:r>
          <a:r>
            <a:rPr lang="en-US" sz="1600" b="0" i="0" u="none" kern="1200" noProof="0" dirty="0" smtClean="0"/>
            <a:t> </a:t>
          </a:r>
          <a:r>
            <a:rPr lang="en-US" sz="1600" b="0" i="0" u="none" kern="1200" noProof="0" dirty="0" err="1" smtClean="0"/>
            <a:t>lý</a:t>
          </a:r>
          <a:r>
            <a:rPr lang="en-US" sz="1600" b="0" i="0" u="none" kern="1200" noProof="0" dirty="0" smtClean="0"/>
            <a:t> TLĐT </a:t>
          </a:r>
          <a:r>
            <a:rPr lang="en-US" sz="1600" b="0" i="0" u="none" kern="1200" noProof="0" dirty="0" err="1" smtClean="0"/>
            <a:t>như</a:t>
          </a:r>
          <a:r>
            <a:rPr lang="en-US" sz="1600" b="0" i="0" u="none" kern="1200" noProof="0" dirty="0" smtClean="0"/>
            <a:t> </a:t>
          </a:r>
          <a:r>
            <a:rPr lang="en-US" sz="1600" b="0" i="0" u="none" kern="1200" noProof="0" dirty="0" err="1" smtClean="0"/>
            <a:t>thuốc</a:t>
          </a:r>
          <a:r>
            <a:rPr lang="en-US" sz="1600" b="0" i="0" u="none" kern="1200" noProof="0" dirty="0" smtClean="0"/>
            <a:t> </a:t>
          </a:r>
          <a:r>
            <a:rPr lang="en-US" sz="1600" b="0" i="0" u="none" kern="1200" noProof="0" dirty="0" err="1" smtClean="0"/>
            <a:t>lá</a:t>
          </a:r>
          <a:r>
            <a:rPr lang="en-US" sz="1600" b="0" i="0" u="none" kern="1200" noProof="0" dirty="0" smtClean="0"/>
            <a:t> </a:t>
          </a:r>
          <a:r>
            <a:rPr lang="en-US" sz="1600" b="0" i="0" u="none" kern="1200" noProof="0" dirty="0" err="1" smtClean="0"/>
            <a:t>truyền</a:t>
          </a:r>
          <a:r>
            <a:rPr lang="en-US" sz="1600" b="0" i="0" u="none" kern="1200" noProof="0" dirty="0" smtClean="0"/>
            <a:t> </a:t>
          </a:r>
          <a:r>
            <a:rPr lang="en-US" sz="1600" b="0" i="0" u="none" kern="1200" noProof="0" dirty="0" err="1" smtClean="0"/>
            <a:t>thống</a:t>
          </a:r>
          <a:r>
            <a:rPr lang="en-US" sz="1600" b="0" i="0" u="none" kern="1200" noProof="0" dirty="0" smtClean="0"/>
            <a:t>.”</a:t>
          </a:r>
          <a:endParaRPr lang="en-US" sz="1600" kern="1200" noProof="0" dirty="0"/>
        </a:p>
      </dsp:txBody>
      <dsp:txXfrm>
        <a:off x="3294830" y="2797951"/>
        <a:ext cx="2115416" cy="1579113"/>
      </dsp:txXfrm>
    </dsp:sp>
    <dsp:sp modelId="{15E98A25-0457-C64B-BE2A-80E945DC69D7}">
      <dsp:nvSpPr>
        <dsp:cNvPr id="0" name=""/>
        <dsp:cNvSpPr/>
      </dsp:nvSpPr>
      <dsp:spPr>
        <a:xfrm>
          <a:off x="3294830" y="4377065"/>
          <a:ext cx="2115416" cy="6790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AU" sz="1400" b="1" kern="1200" dirty="0"/>
            <a:t>Hong Kong</a:t>
          </a:r>
        </a:p>
        <a:p>
          <a:pPr lvl="0" algn="l" defTabSz="622300">
            <a:lnSpc>
              <a:spcPct val="90000"/>
            </a:lnSpc>
            <a:spcBef>
              <a:spcPct val="0"/>
            </a:spcBef>
            <a:spcAft>
              <a:spcPct val="35000"/>
            </a:spcAft>
          </a:pPr>
          <a:r>
            <a:rPr lang="en-AU" sz="1400" b="1" i="0" kern="1200" dirty="0">
              <a:solidFill>
                <a:schemeClr val="bg1"/>
              </a:solidFill>
              <a:hlinkClick xmlns:r="http://schemas.openxmlformats.org/officeDocument/2006/relationships" r:id="rId6">
                <a:extLst>
                  <a:ext uri="{A12FA001-AC4F-418D-AE19-62706E023703}">
                    <ahyp:hlinkClr xmlns:ahyp="http://schemas.microsoft.com/office/drawing/2018/hyperlinkcolor" xmlns="" val="tx"/>
                  </a:ext>
                </a:extLst>
              </a:hlinkClick>
            </a:rPr>
            <a:t>Chung </a:t>
          </a:r>
          <a:r>
            <a:rPr lang="en-AU" sz="1400" b="1" i="0" kern="1200" dirty="0" err="1">
              <a:solidFill>
                <a:schemeClr val="bg1"/>
              </a:solidFill>
              <a:hlinkClick xmlns:r="http://schemas.openxmlformats.org/officeDocument/2006/relationships" r:id="rId6">
                <a:extLst>
                  <a:ext uri="{A12FA001-AC4F-418D-AE19-62706E023703}">
                    <ahyp:hlinkClr xmlns:ahyp="http://schemas.microsoft.com/office/drawing/2018/hyperlinkcolor" xmlns="" val="tx"/>
                  </a:ext>
                </a:extLst>
              </a:hlinkClick>
            </a:rPr>
            <a:t>Hin</a:t>
          </a:r>
          <a:r>
            <a:rPr lang="en-AU" sz="1400" b="1" i="0" kern="1200" dirty="0">
              <a:solidFill>
                <a:schemeClr val="bg1"/>
              </a:solidFill>
              <a:hlinkClick xmlns:r="http://schemas.openxmlformats.org/officeDocument/2006/relationships" r:id="rId6">
                <a:extLst>
                  <a:ext uri="{A12FA001-AC4F-418D-AE19-62706E023703}">
                    <ahyp:hlinkClr xmlns:ahyp="http://schemas.microsoft.com/office/drawing/2018/hyperlinkcolor" xmlns="" val="tx"/>
                  </a:ext>
                </a:extLst>
              </a:hlinkClick>
            </a:rPr>
            <a:t> Willy Wong</a:t>
          </a:r>
          <a:endParaRPr lang="en-AU" sz="1400" b="1" kern="1200" dirty="0">
            <a:solidFill>
              <a:schemeClr val="bg1"/>
            </a:solidFill>
          </a:endParaRPr>
        </a:p>
      </dsp:txBody>
      <dsp:txXfrm>
        <a:off x="3294830" y="4377065"/>
        <a:ext cx="1489730" cy="679018"/>
      </dsp:txXfrm>
    </dsp:sp>
    <dsp:sp modelId="{AC337FAD-C810-3047-A935-CF003D4DF0E0}">
      <dsp:nvSpPr>
        <dsp:cNvPr id="0" name=""/>
        <dsp:cNvSpPr/>
      </dsp:nvSpPr>
      <dsp:spPr>
        <a:xfrm>
          <a:off x="4844402" y="4484921"/>
          <a:ext cx="740395" cy="740395"/>
        </a:xfrm>
        <a:prstGeom prst="ellipse">
          <a:avLst/>
        </a:prstGeom>
        <a:blipFill>
          <a:blip xmlns:r="http://schemas.openxmlformats.org/officeDocument/2006/relationships" r:embed="rId7">
            <a:extLst>
              <a:ext uri="{28A0092B-C50C-407E-A947-70E740481C1C}">
                <a14:useLocalDpi xmlns=""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83C5E1-D7AB-EB40-A760-82E30E615CD2}">
      <dsp:nvSpPr>
        <dsp:cNvPr id="0" name=""/>
        <dsp:cNvSpPr/>
      </dsp:nvSpPr>
      <dsp:spPr>
        <a:xfrm>
          <a:off x="7093" y="1741580"/>
          <a:ext cx="0" cy="353427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5B97C-654C-0644-80CE-11CD8FE47BFD}">
      <dsp:nvSpPr>
        <dsp:cNvPr id="0" name=""/>
        <dsp:cNvSpPr/>
      </dsp:nvSpPr>
      <dsp:spPr>
        <a:xfrm>
          <a:off x="105267" y="1859390"/>
          <a:ext cx="1858830" cy="1590421"/>
        </a:xfrm>
        <a:prstGeom prst="rect">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554FDB-8B9E-2041-B791-78BBF0AA06B3}">
      <dsp:nvSpPr>
        <dsp:cNvPr id="0" name=""/>
        <dsp:cNvSpPr/>
      </dsp:nvSpPr>
      <dsp:spPr>
        <a:xfrm>
          <a:off x="105267" y="3449811"/>
          <a:ext cx="1858830" cy="1826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ctr" defTabSz="711200">
            <a:lnSpc>
              <a:spcPct val="90000"/>
            </a:lnSpc>
            <a:spcBef>
              <a:spcPct val="0"/>
            </a:spcBef>
            <a:spcAft>
              <a:spcPct val="35000"/>
            </a:spcAft>
          </a:pPr>
          <a:r>
            <a:rPr lang="en-US" sz="1600" b="0" i="0" u="none" kern="1200" noProof="0" dirty="0"/>
            <a:t>“</a:t>
          </a:r>
          <a:r>
            <a:rPr lang="en-US" sz="1600" b="0" i="0" u="none" kern="1200" noProof="0" dirty="0" smtClean="0"/>
            <a:t>Do </a:t>
          </a:r>
          <a:r>
            <a:rPr lang="en-US" sz="1600" b="0" i="0" u="none" kern="1200" noProof="0" dirty="0" err="1" smtClean="0"/>
            <a:t>việc</a:t>
          </a:r>
          <a:r>
            <a:rPr lang="en-US" sz="1600" b="0" i="0" u="none" kern="1200" noProof="0" dirty="0" smtClean="0"/>
            <a:t> </a:t>
          </a:r>
          <a:r>
            <a:rPr lang="en-US" sz="1600" b="0" i="0" u="none" kern="1200" noProof="0" dirty="0" err="1" smtClean="0"/>
            <a:t>bỏ</a:t>
          </a:r>
          <a:r>
            <a:rPr lang="en-US" sz="1600" b="0" i="0" u="none" kern="1200" noProof="0" dirty="0" smtClean="0"/>
            <a:t> </a:t>
          </a:r>
          <a:r>
            <a:rPr lang="en-US" sz="1600" b="0" i="0" u="none" kern="1200" noProof="0" dirty="0" err="1" smtClean="0"/>
            <a:t>thuốc</a:t>
          </a:r>
          <a:r>
            <a:rPr lang="en-US" sz="1600" b="0" i="0" u="none" kern="1200" noProof="0" dirty="0" smtClean="0"/>
            <a:t> </a:t>
          </a:r>
          <a:r>
            <a:rPr lang="en-US" sz="1600" b="0" i="0" u="none" kern="1200" noProof="0" dirty="0" err="1" smtClean="0"/>
            <a:t>rất</a:t>
          </a:r>
          <a:r>
            <a:rPr lang="en-US" sz="1600" b="0" i="0" u="none" kern="1200" noProof="0" dirty="0" smtClean="0"/>
            <a:t> </a:t>
          </a:r>
          <a:r>
            <a:rPr lang="en-US" sz="1600" b="0" i="0" u="none" kern="1200" noProof="0" dirty="0" err="1" smtClean="0"/>
            <a:t>khó</a:t>
          </a:r>
          <a:r>
            <a:rPr lang="en-US" sz="1600" b="0" i="0" u="none" kern="1200" noProof="0" dirty="0" smtClean="0"/>
            <a:t> </a:t>
          </a:r>
          <a:r>
            <a:rPr lang="en-US" sz="1600" b="0" i="0" u="none" kern="1200" noProof="0" dirty="0" err="1" smtClean="0"/>
            <a:t>khăn</a:t>
          </a:r>
          <a:r>
            <a:rPr lang="en-US" sz="1600" b="0" i="0" u="none" kern="1200" noProof="0" dirty="0" smtClean="0"/>
            <a:t>, </a:t>
          </a:r>
          <a:r>
            <a:rPr lang="en-US" sz="1600" b="0" i="0" u="none" kern="1200" noProof="0" dirty="0" err="1" smtClean="0"/>
            <a:t>các</a:t>
          </a:r>
          <a:r>
            <a:rPr lang="en-US" sz="1600" b="0" i="0" u="none" kern="1200" noProof="0" dirty="0" smtClean="0"/>
            <a:t> </a:t>
          </a:r>
          <a:r>
            <a:rPr lang="en-US" sz="1600" b="0" i="0" u="none" kern="1200" noProof="0" dirty="0" err="1" smtClean="0"/>
            <a:t>sản</a:t>
          </a:r>
          <a:r>
            <a:rPr lang="en-US" sz="1600" b="0" i="0" u="none" kern="1200" noProof="0" dirty="0" smtClean="0"/>
            <a:t> </a:t>
          </a:r>
          <a:r>
            <a:rPr lang="en-US" sz="1600" b="0" i="0" u="none" kern="1200" noProof="0" dirty="0" err="1" smtClean="0"/>
            <a:t>phẩm</a:t>
          </a:r>
          <a:r>
            <a:rPr lang="en-US" sz="1600" b="0" i="0" u="none" kern="1200" noProof="0" dirty="0" smtClean="0"/>
            <a:t> </a:t>
          </a:r>
          <a:r>
            <a:rPr lang="en-US" sz="1600" b="0" i="0" u="none" kern="1200" noProof="0" dirty="0" err="1" smtClean="0"/>
            <a:t>giảm</a:t>
          </a:r>
          <a:r>
            <a:rPr lang="en-US" sz="1600" b="0" i="0" u="none" kern="1200" noProof="0" dirty="0" smtClean="0"/>
            <a:t> </a:t>
          </a:r>
          <a:r>
            <a:rPr lang="en-US" sz="1600" b="0" i="0" u="none" kern="1200" noProof="0" dirty="0" err="1" smtClean="0"/>
            <a:t>hại</a:t>
          </a:r>
          <a:r>
            <a:rPr lang="en-US" sz="1600" b="0" i="0" u="none" kern="1200" noProof="0" dirty="0" smtClean="0"/>
            <a:t> </a:t>
          </a:r>
          <a:r>
            <a:rPr lang="en-US" sz="1600" b="0" i="0" u="none" kern="1200" noProof="0" dirty="0" err="1" smtClean="0"/>
            <a:t>đưa</a:t>
          </a:r>
          <a:r>
            <a:rPr lang="en-US" sz="1600" b="0" i="0" u="none" kern="1200" noProof="0" dirty="0" smtClean="0"/>
            <a:t> </a:t>
          </a:r>
          <a:r>
            <a:rPr lang="en-US" sz="1600" b="0" i="0" u="none" kern="1200" noProof="0" dirty="0" err="1" smtClean="0"/>
            <a:t>đến</a:t>
          </a:r>
          <a:r>
            <a:rPr lang="en-US" sz="1600" b="0" i="0" u="none" kern="1200" noProof="0" dirty="0" smtClean="0"/>
            <a:t> </a:t>
          </a:r>
          <a:r>
            <a:rPr lang="en-US" sz="1600" b="0" i="0" u="none" kern="1200" noProof="0" dirty="0" err="1" smtClean="0"/>
            <a:t>một</a:t>
          </a:r>
          <a:r>
            <a:rPr lang="en-US" sz="1600" b="0" i="0" u="none" kern="1200" noProof="0" dirty="0" smtClean="0"/>
            <a:t> </a:t>
          </a:r>
          <a:r>
            <a:rPr lang="en-US" sz="1600" b="0" i="0" u="none" kern="1200" noProof="0" dirty="0" err="1" smtClean="0"/>
            <a:t>cơ</a:t>
          </a:r>
          <a:r>
            <a:rPr lang="en-US" sz="1600" b="0" i="0" u="none" kern="1200" noProof="0" dirty="0" smtClean="0"/>
            <a:t> </a:t>
          </a:r>
          <a:r>
            <a:rPr lang="en-US" sz="1600" b="0" i="0" u="none" kern="1200" noProof="0" dirty="0" err="1" smtClean="0"/>
            <a:t>hội</a:t>
          </a:r>
          <a:r>
            <a:rPr lang="en-US" sz="1600" b="0" i="0" u="none" kern="1200" noProof="0" dirty="0" smtClean="0"/>
            <a:t> </a:t>
          </a:r>
          <a:r>
            <a:rPr lang="en-US" sz="1600" b="0" i="0" u="none" kern="1200" noProof="0" dirty="0" err="1" smtClean="0"/>
            <a:t>lịch</a:t>
          </a:r>
          <a:r>
            <a:rPr lang="en-US" sz="1600" b="0" i="0" u="none" kern="1200" noProof="0" dirty="0" smtClean="0"/>
            <a:t> </a:t>
          </a:r>
          <a:r>
            <a:rPr lang="en-US" sz="1600" b="0" i="0" u="none" kern="1200" noProof="0" dirty="0" err="1" smtClean="0"/>
            <a:t>sử</a:t>
          </a:r>
          <a:r>
            <a:rPr lang="en-US" sz="1600" b="0" i="0" u="none" kern="1200" noProof="0" dirty="0" smtClean="0"/>
            <a:t> </a:t>
          </a:r>
          <a:r>
            <a:rPr lang="en-US" sz="1600" b="0" i="0" u="none" kern="1200" noProof="0" dirty="0" err="1" smtClean="0"/>
            <a:t>để</a:t>
          </a:r>
          <a:r>
            <a:rPr lang="en-US" sz="1600" b="0" i="0" u="none" kern="1200" noProof="0" dirty="0" smtClean="0"/>
            <a:t> </a:t>
          </a:r>
          <a:r>
            <a:rPr lang="en-US" sz="1600" b="0" i="0" u="none" kern="1200" noProof="0" dirty="0" err="1" smtClean="0"/>
            <a:t>giảm</a:t>
          </a:r>
          <a:r>
            <a:rPr lang="en-US" sz="1600" b="0" i="0" u="none" kern="1200" noProof="0" dirty="0" smtClean="0"/>
            <a:t> </a:t>
          </a:r>
          <a:r>
            <a:rPr lang="en-US" sz="1600" b="0" i="0" u="none" kern="1200" noProof="0" dirty="0" err="1" smtClean="0"/>
            <a:t>hút</a:t>
          </a:r>
          <a:r>
            <a:rPr lang="en-US" sz="1600" b="0" i="0" u="none" kern="1200" noProof="0" dirty="0" smtClean="0"/>
            <a:t> </a:t>
          </a:r>
          <a:r>
            <a:rPr lang="en-US" sz="1600" b="0" i="0" u="none" kern="1200" noProof="0" dirty="0" err="1" smtClean="0"/>
            <a:t>thuốc</a:t>
          </a:r>
          <a:r>
            <a:rPr lang="en-US" sz="1600" b="0" i="0" u="none" kern="1200" noProof="0" dirty="0" smtClean="0"/>
            <a:t> </a:t>
          </a:r>
          <a:r>
            <a:rPr lang="en-US" sz="1600" b="0" i="0" u="none" kern="1200" noProof="0" dirty="0" err="1" smtClean="0"/>
            <a:t>trên</a:t>
          </a:r>
          <a:r>
            <a:rPr lang="en-US" sz="1600" b="0" i="0" u="none" kern="1200" noProof="0" dirty="0" smtClean="0"/>
            <a:t> </a:t>
          </a:r>
          <a:r>
            <a:rPr lang="en-US" sz="1600" b="0" i="0" u="none" kern="1200" noProof="0" dirty="0" err="1" smtClean="0"/>
            <a:t>toàn</a:t>
          </a:r>
          <a:r>
            <a:rPr lang="en-US" sz="1600" b="0" i="0" u="none" kern="1200" noProof="0" dirty="0" smtClean="0"/>
            <a:t> </a:t>
          </a:r>
          <a:r>
            <a:rPr lang="en-US" sz="1600" b="0" i="0" u="none" kern="1200" noProof="0" dirty="0" err="1" smtClean="0"/>
            <a:t>cầu</a:t>
          </a:r>
          <a:r>
            <a:rPr lang="en-US" sz="1600" b="0" i="0" u="none" kern="1200" noProof="0" dirty="0" smtClean="0"/>
            <a:t>”</a:t>
          </a:r>
          <a:endParaRPr lang="en-US" sz="1600" kern="1200" noProof="0" dirty="0"/>
        </a:p>
      </dsp:txBody>
      <dsp:txXfrm>
        <a:off x="105267" y="3449811"/>
        <a:ext cx="1858830" cy="1826039"/>
      </dsp:txXfrm>
    </dsp:sp>
    <dsp:sp modelId="{FC928119-1F38-A942-9DF4-58891D79ACE1}">
      <dsp:nvSpPr>
        <dsp:cNvPr id="0" name=""/>
        <dsp:cNvSpPr/>
      </dsp:nvSpPr>
      <dsp:spPr>
        <a:xfrm>
          <a:off x="7093" y="1348884"/>
          <a:ext cx="1963483" cy="39269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AU" sz="1300" b="1" i="0" kern="1200" dirty="0"/>
            <a:t>Dr. Konstantinos </a:t>
          </a:r>
          <a:r>
            <a:rPr lang="en-AU" sz="1300" b="1" i="0" kern="1200" dirty="0" err="1"/>
            <a:t>Farsalinos</a:t>
          </a:r>
          <a:endParaRPr lang="en-AU" sz="1300" kern="1200" dirty="0"/>
        </a:p>
      </dsp:txBody>
      <dsp:txXfrm>
        <a:off x="7093" y="1348884"/>
        <a:ext cx="1963483" cy="392696"/>
      </dsp:txXfrm>
    </dsp:sp>
    <dsp:sp modelId="{4B150FBC-0D72-2147-82C8-69F2D3AD94F6}">
      <dsp:nvSpPr>
        <dsp:cNvPr id="0" name=""/>
        <dsp:cNvSpPr/>
      </dsp:nvSpPr>
      <dsp:spPr>
        <a:xfrm>
          <a:off x="2226536" y="1741580"/>
          <a:ext cx="0" cy="353427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7BDFE3-6E1E-C741-816E-FB6020E2EFDE}">
      <dsp:nvSpPr>
        <dsp:cNvPr id="0" name=""/>
        <dsp:cNvSpPr/>
      </dsp:nvSpPr>
      <dsp:spPr>
        <a:xfrm>
          <a:off x="2324710" y="1859390"/>
          <a:ext cx="1858830" cy="1590421"/>
        </a:xfrm>
        <a:prstGeom prst="rect">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4EAEE-25BC-6243-84B4-0F7D849F93DD}">
      <dsp:nvSpPr>
        <dsp:cNvPr id="0" name=""/>
        <dsp:cNvSpPr/>
      </dsp:nvSpPr>
      <dsp:spPr>
        <a:xfrm>
          <a:off x="2324710" y="3449811"/>
          <a:ext cx="1858830" cy="1826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lvl="0" algn="ctr" defTabSz="577850">
            <a:lnSpc>
              <a:spcPct val="90000"/>
            </a:lnSpc>
            <a:spcBef>
              <a:spcPct val="0"/>
            </a:spcBef>
            <a:spcAft>
              <a:spcPct val="35000"/>
            </a:spcAft>
          </a:pPr>
          <a:r>
            <a:rPr lang="en-US" sz="1300" b="0" i="0" u="none" kern="1200" noProof="0" dirty="0" smtClean="0"/>
            <a:t>“</a:t>
          </a:r>
          <a:r>
            <a:rPr lang="en-US" sz="1600" b="0" i="0" u="none" kern="1200" noProof="0" dirty="0" err="1" smtClean="0"/>
            <a:t>Chúng</a:t>
          </a:r>
          <a:r>
            <a:rPr lang="en-US" sz="1600" b="0" i="0" u="none" kern="1200" noProof="0" dirty="0" smtClean="0"/>
            <a:t> </a:t>
          </a:r>
          <a:r>
            <a:rPr lang="en-US" sz="1600" b="0" i="0" u="none" kern="1200" noProof="0" dirty="0" err="1" smtClean="0"/>
            <a:t>tôi</a:t>
          </a:r>
          <a:r>
            <a:rPr lang="en-US" sz="1600" b="0" i="0" u="none" kern="1200" noProof="0" dirty="0" smtClean="0"/>
            <a:t> </a:t>
          </a:r>
          <a:r>
            <a:rPr lang="en-US" sz="1600" b="0" i="0" u="none" kern="1200" noProof="0" dirty="0" err="1" smtClean="0"/>
            <a:t>có</a:t>
          </a:r>
          <a:r>
            <a:rPr lang="en-US" sz="1600" b="0" i="0" u="none" kern="1200" noProof="0" dirty="0" smtClean="0"/>
            <a:t> </a:t>
          </a:r>
          <a:r>
            <a:rPr lang="en-US" sz="1600" b="0" i="0" u="none" kern="1200" noProof="0" dirty="0" err="1" smtClean="0"/>
            <a:t>khả</a:t>
          </a:r>
          <a:r>
            <a:rPr lang="en-US" sz="1600" b="0" i="0" u="none" kern="1200" noProof="0" dirty="0" smtClean="0"/>
            <a:t> </a:t>
          </a:r>
          <a:r>
            <a:rPr lang="en-US" sz="1600" b="0" i="0" u="none" kern="1200" noProof="0" dirty="0" err="1" smtClean="0"/>
            <a:t>năng</a:t>
          </a:r>
          <a:r>
            <a:rPr lang="en-US" sz="1600" b="0" i="0" u="none" kern="1200" noProof="0" dirty="0" smtClean="0"/>
            <a:t> </a:t>
          </a:r>
          <a:r>
            <a:rPr lang="en-US" sz="1600" b="0" i="0" u="none" kern="1200" noProof="0" dirty="0" err="1" smtClean="0"/>
            <a:t>sử</a:t>
          </a:r>
          <a:r>
            <a:rPr lang="en-US" sz="1600" b="0" i="0" u="none" kern="1200" noProof="0" dirty="0" smtClean="0"/>
            <a:t> </a:t>
          </a:r>
          <a:r>
            <a:rPr lang="en-US" sz="1600" b="0" i="0" u="none" kern="1200" noProof="0" dirty="0" err="1" smtClean="0"/>
            <a:t>dụng</a:t>
          </a:r>
          <a:r>
            <a:rPr lang="en-US" sz="1600" b="0" i="0" u="none" kern="1200" noProof="0" dirty="0" smtClean="0"/>
            <a:t> </a:t>
          </a:r>
          <a:r>
            <a:rPr lang="en-US" sz="1600" b="0" i="0" u="none" kern="1200" noProof="0" dirty="0" err="1" smtClean="0"/>
            <a:t>kinh</a:t>
          </a:r>
          <a:r>
            <a:rPr lang="en-US" sz="1600" b="0" i="0" u="none" kern="1200" noProof="0" dirty="0" smtClean="0"/>
            <a:t> </a:t>
          </a:r>
          <a:r>
            <a:rPr lang="en-US" sz="1600" b="0" i="0" u="none" kern="1200" noProof="0" dirty="0" err="1" smtClean="0"/>
            <a:t>doanh</a:t>
          </a:r>
          <a:r>
            <a:rPr lang="en-US" sz="1600" b="0" i="0" u="none" kern="1200" noProof="0" dirty="0" smtClean="0"/>
            <a:t> </a:t>
          </a:r>
          <a:r>
            <a:rPr lang="en-US" sz="1600" b="0" i="0" u="none" kern="1200" noProof="0" dirty="0" err="1" smtClean="0"/>
            <a:t>và</a:t>
          </a:r>
          <a:r>
            <a:rPr lang="en-US" sz="1600" b="0" i="0" u="none" kern="1200" noProof="0" dirty="0" smtClean="0"/>
            <a:t> </a:t>
          </a:r>
          <a:r>
            <a:rPr lang="en-US" sz="1600" b="0" i="0" u="none" kern="1200" noProof="0" dirty="0" err="1" smtClean="0"/>
            <a:t>tạo</a:t>
          </a:r>
          <a:r>
            <a:rPr lang="en-US" sz="1600" b="0" i="0" u="none" kern="1200" noProof="0" dirty="0" smtClean="0"/>
            <a:t> </a:t>
          </a:r>
          <a:r>
            <a:rPr lang="en-US" sz="1600" b="0" i="0" u="none" kern="1200" noProof="0" dirty="0" err="1" smtClean="0"/>
            <a:t>ra</a:t>
          </a:r>
          <a:r>
            <a:rPr lang="en-US" sz="1600" b="0" i="0" u="none" kern="1200" noProof="0" dirty="0" smtClean="0"/>
            <a:t> </a:t>
          </a:r>
          <a:r>
            <a:rPr lang="en-US" sz="1600" b="0" i="0" u="none" kern="1200" noProof="0" dirty="0" err="1" smtClean="0"/>
            <a:t>các</a:t>
          </a:r>
          <a:r>
            <a:rPr lang="en-US" sz="1600" b="0" i="0" u="none" kern="1200" noProof="0" dirty="0" smtClean="0"/>
            <a:t> </a:t>
          </a:r>
          <a:r>
            <a:rPr lang="en-US" sz="1600" b="0" i="0" u="none" kern="1200" noProof="0" dirty="0" err="1" smtClean="0"/>
            <a:t>động</a:t>
          </a:r>
          <a:r>
            <a:rPr lang="en-US" sz="1600" b="0" i="0" u="none" kern="1200" noProof="0" dirty="0" smtClean="0"/>
            <a:t> </a:t>
          </a:r>
          <a:r>
            <a:rPr lang="en-US" sz="1600" b="0" i="0" u="none" kern="1200" noProof="0" dirty="0" err="1" smtClean="0"/>
            <a:t>lực</a:t>
          </a:r>
          <a:r>
            <a:rPr lang="en-US" sz="1600" b="0" i="0" u="none" kern="1200" noProof="0" dirty="0" smtClean="0"/>
            <a:t> </a:t>
          </a:r>
          <a:r>
            <a:rPr lang="en-US" sz="1600" b="0" i="0" u="none" kern="1200" noProof="0" dirty="0" err="1" smtClean="0"/>
            <a:t>động</a:t>
          </a:r>
          <a:r>
            <a:rPr lang="en-US" sz="1600" b="0" i="0" u="none" kern="1200" noProof="0" dirty="0" smtClean="0"/>
            <a:t> </a:t>
          </a:r>
          <a:r>
            <a:rPr lang="en-US" sz="1600" b="0" i="0" u="none" kern="1200" noProof="0" dirty="0" err="1" smtClean="0"/>
            <a:t>lý</a:t>
          </a:r>
          <a:r>
            <a:rPr lang="en-US" sz="1600" b="0" i="0" u="none" kern="1200" noProof="0" dirty="0" smtClean="0"/>
            <a:t> </a:t>
          </a:r>
          <a:r>
            <a:rPr lang="en-US" sz="1600" b="0" i="0" u="none" kern="1200" noProof="0" dirty="0" err="1" smtClean="0"/>
            <a:t>để</a:t>
          </a:r>
          <a:r>
            <a:rPr lang="en-US" sz="1600" b="0" i="0" u="none" kern="1200" noProof="0" dirty="0" smtClean="0"/>
            <a:t> </a:t>
          </a:r>
          <a:r>
            <a:rPr lang="en-US" sz="1600" b="0" i="0" u="none" kern="1200" noProof="0" dirty="0" err="1" smtClean="0"/>
            <a:t>tahy</a:t>
          </a:r>
          <a:r>
            <a:rPr lang="en-US" sz="1600" b="0" i="0" u="none" kern="1200" noProof="0" dirty="0" smtClean="0"/>
            <a:t> </a:t>
          </a:r>
          <a:r>
            <a:rPr lang="en-US" sz="1600" b="0" i="0" u="none" kern="1200" noProof="0" dirty="0" err="1" smtClean="0"/>
            <a:t>đổi</a:t>
          </a:r>
          <a:r>
            <a:rPr lang="en-US" sz="1600" b="0" i="0" u="none" kern="1200" noProof="0" dirty="0" smtClean="0"/>
            <a:t> </a:t>
          </a:r>
          <a:r>
            <a:rPr lang="en-US" sz="1600" b="0" i="0" u="none" kern="1200" noProof="0" dirty="0" err="1" smtClean="0"/>
            <a:t>thị</a:t>
          </a:r>
          <a:r>
            <a:rPr lang="en-US" sz="1600" b="0" i="0" u="none" kern="1200" noProof="0" dirty="0" smtClean="0"/>
            <a:t> </a:t>
          </a:r>
          <a:r>
            <a:rPr lang="en-US" sz="1600" b="0" i="0" u="none" kern="1200" noProof="0" dirty="0" err="1" smtClean="0"/>
            <a:t>trường</a:t>
          </a:r>
          <a:r>
            <a:rPr lang="en-US" sz="1600" b="0" i="0" u="none" kern="1200" noProof="0" dirty="0" smtClean="0"/>
            <a:t> </a:t>
          </a:r>
          <a:r>
            <a:rPr lang="en-US" sz="1600" b="0" i="0" u="none" kern="1200" noProof="0" dirty="0" err="1" smtClean="0"/>
            <a:t>thuốc</a:t>
          </a:r>
          <a:r>
            <a:rPr lang="en-US" sz="1600" b="0" i="0" u="none" kern="1200" noProof="0" dirty="0" smtClean="0"/>
            <a:t> </a:t>
          </a:r>
          <a:r>
            <a:rPr lang="en-US" sz="1600" b="0" i="0" u="none" kern="1200" noProof="0" dirty="0" err="1" smtClean="0"/>
            <a:t>lá</a:t>
          </a:r>
          <a:r>
            <a:rPr lang="en-US" sz="1600" b="0" i="0" u="none" kern="1200" noProof="0" dirty="0" smtClean="0"/>
            <a:t>. </a:t>
          </a:r>
          <a:r>
            <a:rPr lang="en-US" sz="1600" b="0" i="0" u="none" kern="1200" noProof="0" dirty="0" err="1" smtClean="0"/>
            <a:t>Chúng</a:t>
          </a:r>
          <a:r>
            <a:rPr lang="en-US" sz="1600" b="0" i="0" u="none" kern="1200" noProof="0" dirty="0" smtClean="0"/>
            <a:t> </a:t>
          </a:r>
          <a:r>
            <a:rPr lang="en-US" sz="1600" b="0" i="0" u="none" kern="1200" noProof="0" dirty="0" err="1" smtClean="0"/>
            <a:t>tôi</a:t>
          </a:r>
          <a:r>
            <a:rPr lang="en-US" sz="1600" b="0" i="0" u="none" kern="1200" noProof="0" dirty="0" smtClean="0"/>
            <a:t> </a:t>
          </a:r>
          <a:r>
            <a:rPr lang="en-US" sz="1600" b="0" i="0" u="none" kern="1200" noProof="0" dirty="0" err="1" smtClean="0"/>
            <a:t>có</a:t>
          </a:r>
          <a:r>
            <a:rPr lang="en-US" sz="1600" b="0" i="0" u="none" kern="1200" noProof="0" dirty="0" smtClean="0"/>
            <a:t> </a:t>
          </a:r>
          <a:r>
            <a:rPr lang="en-US" sz="1600" b="0" i="0" u="none" kern="1200" noProof="0" dirty="0" err="1" smtClean="0"/>
            <a:t>các</a:t>
          </a:r>
          <a:r>
            <a:rPr lang="en-US" sz="1600" b="0" i="0" u="none" kern="1200" noProof="0" dirty="0" smtClean="0"/>
            <a:t> </a:t>
          </a:r>
          <a:r>
            <a:rPr lang="en-US" sz="1600" b="0" i="0" u="none" kern="1200" noProof="0" dirty="0" err="1" smtClean="0"/>
            <a:t>cơ</a:t>
          </a:r>
          <a:r>
            <a:rPr lang="en-US" sz="1600" b="0" i="0" u="none" kern="1200" noProof="0" dirty="0" smtClean="0"/>
            <a:t> </a:t>
          </a:r>
          <a:r>
            <a:rPr lang="en-US" sz="1600" b="0" i="0" u="none" kern="1200" noProof="0" dirty="0" err="1" smtClean="0"/>
            <a:t>hội</a:t>
          </a:r>
          <a:r>
            <a:rPr lang="en-US" sz="1600" b="0" i="0" u="none" kern="1200" noProof="0" dirty="0" smtClean="0"/>
            <a:t> </a:t>
          </a:r>
          <a:r>
            <a:rPr lang="en-US" sz="1600" b="0" i="0" u="none" kern="1200" noProof="0" dirty="0" err="1" smtClean="0"/>
            <a:t>tuyệt</a:t>
          </a:r>
          <a:r>
            <a:rPr lang="en-US" sz="1600" b="0" i="0" u="none" kern="1200" noProof="0" dirty="0" smtClean="0"/>
            <a:t> </a:t>
          </a:r>
          <a:r>
            <a:rPr lang="en-US" sz="1600" b="0" i="0" u="none" kern="1200" noProof="0" dirty="0" err="1" smtClean="0"/>
            <a:t>vơi</a:t>
          </a:r>
          <a:r>
            <a:rPr lang="en-US" sz="1600" b="0" i="0" u="none" kern="1200" noProof="0" dirty="0" smtClean="0"/>
            <a:t> </a:t>
          </a:r>
          <a:r>
            <a:rPr lang="en-US" sz="1600" b="0" i="0" u="none" kern="1200" noProof="0" dirty="0" err="1" smtClean="0"/>
            <a:t>để</a:t>
          </a:r>
          <a:r>
            <a:rPr lang="en-US" sz="1600" b="0" i="0" u="none" kern="1200" noProof="0" dirty="0" smtClean="0"/>
            <a:t> </a:t>
          </a:r>
          <a:r>
            <a:rPr lang="en-US" sz="1600" b="0" i="0" u="none" kern="1200" noProof="0" dirty="0" err="1" smtClean="0"/>
            <a:t>làm</a:t>
          </a:r>
          <a:r>
            <a:rPr lang="en-US" sz="1600" b="0" i="0" u="none" kern="1200" noProof="0" dirty="0" smtClean="0"/>
            <a:t> </a:t>
          </a:r>
          <a:r>
            <a:rPr lang="en-US" sz="1600" b="0" i="0" u="none" kern="1200" noProof="0" dirty="0" err="1" smtClean="0"/>
            <a:t>những</a:t>
          </a:r>
          <a:r>
            <a:rPr lang="en-US" sz="1600" b="0" i="0" u="none" kern="1200" noProof="0" dirty="0" smtClean="0"/>
            <a:t> </a:t>
          </a:r>
          <a:r>
            <a:rPr lang="en-US" sz="1600" b="0" i="0" u="none" kern="1200" noProof="0" dirty="0" err="1" smtClean="0"/>
            <a:t>điều</a:t>
          </a:r>
          <a:r>
            <a:rPr lang="en-US" sz="1600" b="0" i="0" u="none" kern="1200" noProof="0" dirty="0" smtClean="0"/>
            <a:t> </a:t>
          </a:r>
          <a:r>
            <a:rPr lang="en-US" sz="1600" b="0" i="0" u="none" kern="1200" noProof="0" dirty="0" err="1" smtClean="0"/>
            <a:t>tuyệt</a:t>
          </a:r>
          <a:r>
            <a:rPr lang="en-US" sz="1600" b="0" i="0" u="none" kern="1200" noProof="0" dirty="0" smtClean="0"/>
            <a:t> </a:t>
          </a:r>
          <a:r>
            <a:rPr lang="en-US" sz="1600" b="0" i="0" u="none" kern="1200" noProof="0" dirty="0" err="1" smtClean="0"/>
            <a:t>vời</a:t>
          </a:r>
          <a:r>
            <a:rPr lang="en-US" sz="1600" b="0" i="0" u="none" kern="1200" noProof="0" dirty="0" smtClean="0"/>
            <a:t>,”</a:t>
          </a:r>
          <a:r>
            <a:rPr lang="en-US" sz="1600" b="0" i="0" u="none" kern="1200" noProof="0" dirty="0"/>
            <a:t> </a:t>
          </a:r>
          <a:endParaRPr lang="en-US" sz="1600" kern="1200" noProof="0" dirty="0"/>
        </a:p>
      </dsp:txBody>
      <dsp:txXfrm>
        <a:off x="2324710" y="3449811"/>
        <a:ext cx="1858830" cy="1826039"/>
      </dsp:txXfrm>
    </dsp:sp>
    <dsp:sp modelId="{E4071C70-13C9-9F45-BA55-F69E4540443D}">
      <dsp:nvSpPr>
        <dsp:cNvPr id="0" name=""/>
        <dsp:cNvSpPr/>
      </dsp:nvSpPr>
      <dsp:spPr>
        <a:xfrm>
          <a:off x="2226536" y="1348884"/>
          <a:ext cx="1963483" cy="39269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AU" sz="1300" b="1" i="0" kern="1200" dirty="0"/>
            <a:t>Prof. David </a:t>
          </a:r>
          <a:r>
            <a:rPr lang="en-AU" sz="1300" b="1" i="0" kern="1200" dirty="0" err="1"/>
            <a:t>Sweanor</a:t>
          </a:r>
          <a:endParaRPr lang="en-AU" sz="1300" kern="1200" dirty="0"/>
        </a:p>
      </dsp:txBody>
      <dsp:txXfrm>
        <a:off x="2226536" y="1348884"/>
        <a:ext cx="1963483" cy="392696"/>
      </dsp:txXfrm>
    </dsp:sp>
    <dsp:sp modelId="{7EE4AD3D-B34F-084D-8205-C6C5E162D294}">
      <dsp:nvSpPr>
        <dsp:cNvPr id="0" name=""/>
        <dsp:cNvSpPr/>
      </dsp:nvSpPr>
      <dsp:spPr>
        <a:xfrm>
          <a:off x="4445979" y="1741580"/>
          <a:ext cx="0" cy="353427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0153C5-059F-8641-A806-BAC135DC9D5B}">
      <dsp:nvSpPr>
        <dsp:cNvPr id="0" name=""/>
        <dsp:cNvSpPr/>
      </dsp:nvSpPr>
      <dsp:spPr>
        <a:xfrm>
          <a:off x="4544153" y="1859390"/>
          <a:ext cx="1858830" cy="1590421"/>
        </a:xfrm>
        <a:prstGeom prst="rect">
          <a:avLst/>
        </a:prstGeom>
        <a:blipFill>
          <a:blip xmlns:r="http://schemas.openxmlformats.org/officeDocument/2006/relationships" r:embed="rId3">
            <a:extLst>
              <a:ext uri="{28A0092B-C50C-407E-A947-70E740481C1C}">
                <a14:useLocalDpi xmlns=""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CDDFD-5952-D341-9F63-3C37734D9906}">
      <dsp:nvSpPr>
        <dsp:cNvPr id="0" name=""/>
        <dsp:cNvSpPr/>
      </dsp:nvSpPr>
      <dsp:spPr>
        <a:xfrm>
          <a:off x="4544153" y="3449811"/>
          <a:ext cx="1858830" cy="1826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ctr" defTabSz="711200">
            <a:lnSpc>
              <a:spcPct val="90000"/>
            </a:lnSpc>
            <a:spcBef>
              <a:spcPct val="0"/>
            </a:spcBef>
            <a:spcAft>
              <a:spcPct val="35000"/>
            </a:spcAft>
          </a:pPr>
          <a:r>
            <a:rPr lang="en-US" sz="1600" b="0" i="0" u="none" kern="1200" noProof="0" dirty="0" smtClean="0">
              <a:latin typeface="Calibri" pitchFamily="34" charset="0"/>
            </a:rPr>
            <a:t>“</a:t>
          </a:r>
          <a:r>
            <a:rPr lang="vi-VN" sz="1600" b="0" i="0" u="none" kern="1200" noProof="0" dirty="0" smtClean="0">
              <a:latin typeface="Calibri" pitchFamily="34" charset="0"/>
            </a:rPr>
            <a:t>Có khá nhiều tức giận về cách</a:t>
          </a:r>
          <a:r>
            <a:rPr lang="en-US" sz="1600" b="0" i="0" u="none" kern="1200" noProof="0" dirty="0" smtClean="0">
              <a:latin typeface="Calibri" pitchFamily="34" charset="0"/>
            </a:rPr>
            <a:t> </a:t>
          </a:r>
          <a:r>
            <a:rPr lang="en-US" sz="1600" b="0" i="0" u="none" kern="1200" noProof="0" dirty="0" err="1" smtClean="0">
              <a:latin typeface="Calibri" pitchFamily="34" charset="0"/>
            </a:rPr>
            <a:t>đối</a:t>
          </a:r>
          <a:r>
            <a:rPr lang="en-US" sz="1600" b="0" i="0" u="none" kern="1200" noProof="0" dirty="0" smtClean="0">
              <a:latin typeface="Calibri" pitchFamily="34" charset="0"/>
            </a:rPr>
            <a:t> </a:t>
          </a:r>
          <a:r>
            <a:rPr lang="en-US" sz="1600" b="0" i="0" u="none" kern="1200" noProof="0" dirty="0" err="1" smtClean="0">
              <a:latin typeface="Calibri" pitchFamily="34" charset="0"/>
            </a:rPr>
            <a:t>xử</a:t>
          </a:r>
          <a:r>
            <a:rPr lang="en-US" sz="1600" b="0" i="0" u="none" kern="1200" noProof="0" dirty="0" smtClean="0">
              <a:latin typeface="Calibri" pitchFamily="34" charset="0"/>
            </a:rPr>
            <a:t> </a:t>
          </a:r>
          <a:r>
            <a:rPr lang="en-US" sz="1600" b="0" i="0" u="none" kern="1200" noProof="0" dirty="0" err="1" smtClean="0">
              <a:latin typeface="Calibri" pitchFamily="34" charset="0"/>
            </a:rPr>
            <a:t>với</a:t>
          </a:r>
          <a:r>
            <a:rPr lang="en-US" sz="1600" b="0" i="0" u="none" kern="1200" noProof="0" dirty="0" smtClean="0">
              <a:latin typeface="Calibri" pitchFamily="34" charset="0"/>
            </a:rPr>
            <a:t> </a:t>
          </a:r>
          <a:r>
            <a:rPr lang="en-US" sz="1600" b="0" i="0" u="none" kern="1200" noProof="0" dirty="0" err="1" smtClean="0">
              <a:latin typeface="Calibri" pitchFamily="34" charset="0"/>
            </a:rPr>
            <a:t>những</a:t>
          </a:r>
          <a:r>
            <a:rPr lang="en-US" sz="1600" b="0" i="0" u="none" kern="1200" noProof="0" dirty="0" smtClean="0">
              <a:latin typeface="Calibri" pitchFamily="34" charset="0"/>
            </a:rPr>
            <a:t> </a:t>
          </a:r>
          <a:r>
            <a:rPr lang="en-US" sz="1600" b="0" i="0" u="none" kern="1200" noProof="0" dirty="0" err="1" smtClean="0">
              <a:latin typeface="Calibri" pitchFamily="34" charset="0"/>
            </a:rPr>
            <a:t>người</a:t>
          </a:r>
          <a:r>
            <a:rPr lang="en-US" sz="1600" b="0" i="0" u="none" kern="1200" noProof="0" dirty="0" smtClean="0">
              <a:latin typeface="Calibri" pitchFamily="34" charset="0"/>
            </a:rPr>
            <a:t> </a:t>
          </a:r>
          <a:r>
            <a:rPr lang="en-US" sz="1600" b="0" i="0" u="none" kern="1200" noProof="0" dirty="0" err="1" smtClean="0">
              <a:latin typeface="Calibri" pitchFamily="34" charset="0"/>
            </a:rPr>
            <a:t>dùng</a:t>
          </a:r>
          <a:r>
            <a:rPr lang="en-US" sz="1600" b="0" i="0" u="none" kern="1200" noProof="0" dirty="0" smtClean="0">
              <a:latin typeface="Calibri" pitchFamily="34" charset="0"/>
            </a:rPr>
            <a:t> TLĐT </a:t>
          </a:r>
          <a:r>
            <a:rPr lang="vi-VN" sz="1600" b="0" i="0" u="none" kern="1200" noProof="0" dirty="0" smtClean="0">
              <a:latin typeface="Calibri" pitchFamily="34" charset="0"/>
            </a:rPr>
            <a:t>và </a:t>
          </a:r>
          <a:r>
            <a:rPr lang="en-US" sz="1600" b="0" i="0" u="none" kern="1200" noProof="0" dirty="0" err="1" smtClean="0">
              <a:latin typeface="Calibri" pitchFamily="34" charset="0"/>
            </a:rPr>
            <a:t>về</a:t>
          </a:r>
          <a:r>
            <a:rPr lang="en-US" sz="1600" b="0" i="0" u="none" kern="1200" noProof="0" dirty="0" smtClean="0">
              <a:latin typeface="Calibri" pitchFamily="34" charset="0"/>
            </a:rPr>
            <a:t> </a:t>
          </a:r>
          <a:r>
            <a:rPr lang="vi-VN" sz="1600" b="0" i="0" u="none" kern="1200" noProof="0" dirty="0" smtClean="0">
              <a:latin typeface="Calibri" pitchFamily="34" charset="0"/>
            </a:rPr>
            <a:t>những tuyên bố không chính xác rằng </a:t>
          </a:r>
          <a:r>
            <a:rPr lang="en-US" sz="1600" b="0" i="0" u="none" kern="1200" noProof="0" dirty="0" smtClean="0">
              <a:latin typeface="Calibri" pitchFamily="34" charset="0"/>
            </a:rPr>
            <a:t>TLĐT </a:t>
          </a:r>
          <a:r>
            <a:rPr lang="vi-VN" sz="1600" b="0" i="0" u="none" kern="1200" noProof="0" dirty="0" smtClean="0">
              <a:latin typeface="Calibri" pitchFamily="34" charset="0"/>
            </a:rPr>
            <a:t>nguy hiểm đã dẫn đến lệnh cấm </a:t>
          </a:r>
          <a:r>
            <a:rPr lang="en-US" sz="1600" b="0" i="0" u="none" kern="1200" noProof="0" dirty="0" smtClean="0">
              <a:latin typeface="Calibri" pitchFamily="34" charset="0"/>
            </a:rPr>
            <a:t>TLĐT”</a:t>
          </a:r>
          <a:endParaRPr lang="en-US" sz="1600" kern="1200" noProof="0" dirty="0">
            <a:latin typeface="Calibri" pitchFamily="34" charset="0"/>
          </a:endParaRPr>
        </a:p>
      </dsp:txBody>
      <dsp:txXfrm>
        <a:off x="4544153" y="3449811"/>
        <a:ext cx="1858830" cy="1826039"/>
      </dsp:txXfrm>
    </dsp:sp>
    <dsp:sp modelId="{18D6FA38-C64D-E949-BD6C-4A2AD799F589}">
      <dsp:nvSpPr>
        <dsp:cNvPr id="0" name=""/>
        <dsp:cNvSpPr/>
      </dsp:nvSpPr>
      <dsp:spPr>
        <a:xfrm>
          <a:off x="4445979" y="1348884"/>
          <a:ext cx="1963483" cy="39269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AU" sz="1300" b="1" i="0" kern="1200" dirty="0"/>
            <a:t>Dr. </a:t>
          </a:r>
          <a:r>
            <a:rPr lang="en-AU" sz="1300" b="1" i="0" kern="1200" dirty="0" err="1"/>
            <a:t>Marewa</a:t>
          </a:r>
          <a:r>
            <a:rPr lang="en-AU" sz="1300" b="1" i="0" kern="1200" dirty="0"/>
            <a:t> Glover</a:t>
          </a:r>
          <a:endParaRPr lang="en-AU" sz="1300" kern="1200" dirty="0"/>
        </a:p>
      </dsp:txBody>
      <dsp:txXfrm>
        <a:off x="4445979" y="1348884"/>
        <a:ext cx="1963483" cy="392696"/>
      </dsp:txXfrm>
    </dsp:sp>
    <dsp:sp modelId="{0014B825-32B6-2A4E-A5CF-6B66B64D0ECC}">
      <dsp:nvSpPr>
        <dsp:cNvPr id="0" name=""/>
        <dsp:cNvSpPr/>
      </dsp:nvSpPr>
      <dsp:spPr>
        <a:xfrm>
          <a:off x="6665423" y="1741580"/>
          <a:ext cx="0" cy="353427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C75C83-1DA6-314C-A9D8-DA24204FFDE4}">
      <dsp:nvSpPr>
        <dsp:cNvPr id="0" name=""/>
        <dsp:cNvSpPr/>
      </dsp:nvSpPr>
      <dsp:spPr>
        <a:xfrm>
          <a:off x="6763597" y="1859390"/>
          <a:ext cx="1858830" cy="1590421"/>
        </a:xfrm>
        <a:prstGeom prst="rect">
          <a:avLst/>
        </a:prstGeom>
        <a:blipFill>
          <a:blip xmlns:r="http://schemas.openxmlformats.org/officeDocument/2006/relationships" r:embed="rId4">
            <a:extLst>
              <a:ext uri="{28A0092B-C50C-407E-A947-70E740481C1C}">
                <a14:useLocalDpi xmlns=""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B472AC-22A6-3F46-91F6-433907766408}">
      <dsp:nvSpPr>
        <dsp:cNvPr id="0" name=""/>
        <dsp:cNvSpPr/>
      </dsp:nvSpPr>
      <dsp:spPr>
        <a:xfrm>
          <a:off x="6763597" y="3449811"/>
          <a:ext cx="1858830" cy="1826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lvl="0" algn="ctr" defTabSz="622300">
            <a:lnSpc>
              <a:spcPct val="90000"/>
            </a:lnSpc>
            <a:spcBef>
              <a:spcPct val="0"/>
            </a:spcBef>
            <a:spcAft>
              <a:spcPct val="35000"/>
            </a:spcAft>
          </a:pPr>
          <a:r>
            <a:rPr lang="en-US" sz="1400" b="0" i="0" u="none" kern="1200" noProof="0" dirty="0" smtClean="0">
              <a:latin typeface="Calibri" pitchFamily="34" charset="0"/>
            </a:rPr>
            <a:t>“</a:t>
          </a:r>
          <a:r>
            <a:rPr lang="vi-VN" sz="1400" b="0" i="0" u="none" kern="1200" noProof="0" dirty="0" smtClean="0">
              <a:latin typeface="Calibri" pitchFamily="34" charset="0"/>
            </a:rPr>
            <a:t>Chúng [</a:t>
          </a:r>
          <a:r>
            <a:rPr lang="en-US" sz="1400" b="0" i="0" u="none" kern="1200" noProof="0" dirty="0" smtClean="0">
              <a:latin typeface="Calibri" pitchFamily="34" charset="0"/>
            </a:rPr>
            <a:t>TLĐT</a:t>
          </a:r>
          <a:r>
            <a:rPr lang="vi-VN" sz="1400" b="0" i="0" u="none" kern="1200" noProof="0" dirty="0" smtClean="0">
              <a:latin typeface="Calibri" pitchFamily="34" charset="0"/>
            </a:rPr>
            <a:t>] hoàn toàn ít nguy hiểm hơn </a:t>
          </a:r>
          <a:r>
            <a:rPr lang="en-US" sz="1400" b="0" i="0" u="none" kern="1200" noProof="0" dirty="0" err="1" smtClean="0">
              <a:latin typeface="Calibri" pitchFamily="34" charset="0"/>
            </a:rPr>
            <a:t>vì</a:t>
          </a:r>
          <a:r>
            <a:rPr lang="en-US" sz="1400" b="0" i="0" u="none" kern="1200" noProof="0" dirty="0" smtClean="0">
              <a:latin typeface="Calibri" pitchFamily="34" charset="0"/>
            </a:rPr>
            <a:t> </a:t>
          </a:r>
          <a:r>
            <a:rPr lang="en-US" sz="1400" b="0" i="0" u="none" kern="1200" noProof="0" dirty="0" err="1" smtClean="0">
              <a:latin typeface="Calibri" pitchFamily="34" charset="0"/>
            </a:rPr>
            <a:t>cách</a:t>
          </a:r>
          <a:r>
            <a:rPr lang="en-US" sz="1400" b="0" i="0" u="none" kern="1200" noProof="0" dirty="0" smtClean="0">
              <a:latin typeface="Calibri" pitchFamily="34" charset="0"/>
            </a:rPr>
            <a:t> </a:t>
          </a:r>
          <a:r>
            <a:rPr lang="vi-VN" sz="1400" b="0" i="0" u="none" kern="1200" noProof="0" dirty="0" smtClean="0">
              <a:latin typeface="Calibri" pitchFamily="34" charset="0"/>
            </a:rPr>
            <a:t>tiêu thụ nicotine và, không giống như hút thuốc, </a:t>
          </a:r>
          <a:r>
            <a:rPr lang="en-US" sz="1400" b="0" i="0" u="none" kern="1200" noProof="0" dirty="0" err="1" smtClean="0">
              <a:latin typeface="Calibri" pitchFamily="34" charset="0"/>
            </a:rPr>
            <a:t>chúng</a:t>
          </a:r>
          <a:r>
            <a:rPr lang="en-US" sz="1400" b="0" i="0" u="none" kern="1200" noProof="0" dirty="0" smtClean="0">
              <a:latin typeface="Calibri" pitchFamily="34" charset="0"/>
            </a:rPr>
            <a:t> </a:t>
          </a:r>
          <a:r>
            <a:rPr lang="en-US" sz="1400" b="0" i="0" u="none" kern="1200" noProof="0" dirty="0" err="1" smtClean="0">
              <a:latin typeface="Calibri" pitchFamily="34" charset="0"/>
            </a:rPr>
            <a:t>có</a:t>
          </a:r>
          <a:r>
            <a:rPr lang="en-US" sz="1400" b="0" i="0" u="none" kern="1200" noProof="0" dirty="0" smtClean="0">
              <a:latin typeface="Calibri" pitchFamily="34" charset="0"/>
            </a:rPr>
            <a:t> </a:t>
          </a:r>
          <a:r>
            <a:rPr lang="en-US" sz="1400" b="0" i="0" u="none" kern="1200" noProof="0" dirty="0" err="1" smtClean="0">
              <a:latin typeface="Calibri" pitchFamily="34" charset="0"/>
            </a:rPr>
            <a:t>những</a:t>
          </a:r>
          <a:r>
            <a:rPr lang="en-US" sz="1400" b="0" i="0" u="none" kern="1200" noProof="0" dirty="0" smtClean="0">
              <a:latin typeface="Calibri" pitchFamily="34" charset="0"/>
            </a:rPr>
            <a:t> </a:t>
          </a:r>
          <a:r>
            <a:rPr lang="vi-VN" sz="1400" b="0" i="0" u="none" kern="1200" noProof="0" dirty="0" smtClean="0">
              <a:latin typeface="Calibri" pitchFamily="34" charset="0"/>
            </a:rPr>
            <a:t>rủi ro không đáng kể </a:t>
          </a:r>
          <a:r>
            <a:rPr lang="en-US" sz="1400" b="0" i="0" u="none" kern="1200" noProof="0" dirty="0" err="1" smtClean="0">
              <a:latin typeface="Calibri" pitchFamily="34" charset="0"/>
            </a:rPr>
            <a:t>nhưng</a:t>
          </a:r>
          <a:r>
            <a:rPr lang="en-US" sz="1400" b="0" i="0" u="none" kern="1200" noProof="0" dirty="0" smtClean="0">
              <a:latin typeface="Calibri" pitchFamily="34" charset="0"/>
            </a:rPr>
            <a:t> </a:t>
          </a:r>
          <a:r>
            <a:rPr lang="vi-VN" sz="1400" b="0" i="0" u="none" kern="1200" noProof="0" dirty="0" smtClean="0">
              <a:latin typeface="Calibri" pitchFamily="34" charset="0"/>
            </a:rPr>
            <a:t>không </a:t>
          </a:r>
          <a:r>
            <a:rPr lang="en-US" sz="1400" b="0" i="0" u="none" kern="1200" noProof="0" dirty="0" err="1" smtClean="0">
              <a:latin typeface="Calibri" pitchFamily="34" charset="0"/>
            </a:rPr>
            <a:t>quá</a:t>
          </a:r>
          <a:r>
            <a:rPr lang="en-US" sz="1400" b="0" i="0" u="none" kern="1200" noProof="0" dirty="0" smtClean="0">
              <a:latin typeface="Calibri" pitchFamily="34" charset="0"/>
            </a:rPr>
            <a:t> </a:t>
          </a:r>
          <a:r>
            <a:rPr lang="en-US" sz="1400" b="0" i="0" u="none" kern="1200" noProof="0" dirty="0" err="1" smtClean="0">
              <a:latin typeface="Calibri" pitchFamily="34" charset="0"/>
            </a:rPr>
            <a:t>ảnh</a:t>
          </a:r>
          <a:r>
            <a:rPr lang="en-US" sz="1400" b="0" i="0" u="none" kern="1200" noProof="0" dirty="0" smtClean="0">
              <a:latin typeface="Calibri" pitchFamily="34" charset="0"/>
            </a:rPr>
            <a:t> </a:t>
          </a:r>
          <a:r>
            <a:rPr lang="en-US" sz="1400" b="0" i="0" u="none" kern="1200" noProof="0" dirty="0" err="1" smtClean="0">
              <a:latin typeface="Calibri" pitchFamily="34" charset="0"/>
            </a:rPr>
            <a:t>hưởng</a:t>
          </a:r>
          <a:r>
            <a:rPr lang="en-US" sz="1400" b="0" i="0" u="none" kern="1200" noProof="0" dirty="0" smtClean="0">
              <a:latin typeface="Calibri" pitchFamily="34" charset="0"/>
            </a:rPr>
            <a:t> </a:t>
          </a:r>
          <a:r>
            <a:rPr lang="en-US" sz="1400" b="0" i="0" u="none" kern="1200" noProof="0" dirty="0" err="1" smtClean="0">
              <a:latin typeface="Calibri" pitchFamily="34" charset="0"/>
            </a:rPr>
            <a:t>đến</a:t>
          </a:r>
          <a:r>
            <a:rPr lang="en-US" sz="1400" b="0" i="0" u="none" kern="1200" noProof="0" dirty="0" smtClean="0">
              <a:latin typeface="Calibri" pitchFamily="34" charset="0"/>
            </a:rPr>
            <a:t> </a:t>
          </a:r>
          <a:r>
            <a:rPr lang="vi-VN" sz="1400" b="0" i="0" u="none" kern="1200" noProof="0" dirty="0" smtClean="0">
              <a:latin typeface="Calibri" pitchFamily="34" charset="0"/>
            </a:rPr>
            <a:t>lối sống </a:t>
          </a:r>
          <a:r>
            <a:rPr lang="en-US" sz="1400" b="0" i="0" u="none" kern="1200" noProof="0" dirty="0" err="1" smtClean="0">
              <a:latin typeface="Calibri" pitchFamily="34" charset="0"/>
            </a:rPr>
            <a:t>nên</a:t>
          </a:r>
          <a:r>
            <a:rPr lang="en-US" sz="1400" b="0" i="0" u="none" kern="1200" noProof="0" dirty="0" smtClean="0">
              <a:latin typeface="Calibri" pitchFamily="34" charset="0"/>
            </a:rPr>
            <a:t> </a:t>
          </a:r>
          <a:r>
            <a:rPr lang="vi-VN" sz="1400" b="0" i="0" u="none" kern="1200" noProof="0" dirty="0" smtClean="0">
              <a:latin typeface="Calibri" pitchFamily="34" charset="0"/>
            </a:rPr>
            <a:t>chúng ta thường chấp nhận</a:t>
          </a:r>
          <a:r>
            <a:rPr lang="en-US" sz="1400" b="0" i="0" u="none" kern="1200" noProof="0" dirty="0" smtClean="0">
              <a:latin typeface="Calibri" pitchFamily="34" charset="0"/>
            </a:rPr>
            <a:t>"</a:t>
          </a:r>
          <a:endParaRPr lang="en-US" sz="1400" b="1" kern="1200" noProof="0" dirty="0">
            <a:latin typeface="Calibri" pitchFamily="34" charset="0"/>
          </a:endParaRPr>
        </a:p>
      </dsp:txBody>
      <dsp:txXfrm>
        <a:off x="6763597" y="3449811"/>
        <a:ext cx="1858830" cy="1826039"/>
      </dsp:txXfrm>
    </dsp:sp>
    <dsp:sp modelId="{64D595F8-FBB9-4B42-B2BC-0A856C6B66D3}">
      <dsp:nvSpPr>
        <dsp:cNvPr id="0" name=""/>
        <dsp:cNvSpPr/>
      </dsp:nvSpPr>
      <dsp:spPr>
        <a:xfrm>
          <a:off x="6665423" y="1348884"/>
          <a:ext cx="1963483" cy="39269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AU" sz="1300" b="1" kern="1200" dirty="0"/>
            <a:t>Mr Clive Bates</a:t>
          </a:r>
        </a:p>
      </dsp:txBody>
      <dsp:txXfrm>
        <a:off x="6665423" y="1348884"/>
        <a:ext cx="1963483" cy="39269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9A546F-5C3A-408B-B221-86C2D1E9EAB7}" type="datetimeFigureOut">
              <a:rPr lang="th-TH" smtClean="0"/>
              <a:pPr/>
              <a:t>14/11/62</a:t>
            </a:fld>
            <a:endParaRPr lang="th-TH"/>
          </a:p>
        </p:txBody>
      </p:sp>
      <p:sp>
        <p:nvSpPr>
          <p:cNvPr id="4" name="ตัวแทนท้ายกระดา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5" name="ตัวแทนหมายเลขภาพนิ่ง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228358-B3D4-4207-B01E-F53CEEE11177}" type="slidenum">
              <a:rPr lang="th-TH" smtClean="0"/>
              <a:pPr/>
              <a:t>‹#›</a:t>
            </a:fld>
            <a:endParaRPr lang="th-TH"/>
          </a:p>
        </p:txBody>
      </p:sp>
    </p:spTree>
    <p:extLst>
      <p:ext uri="{BB962C8B-B14F-4D97-AF65-F5344CB8AC3E}">
        <p14:creationId xmlns:p14="http://schemas.microsoft.com/office/powerpoint/2010/main" xmlns="" val="538487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97167C-D46C-4244-9A46-DB4E4244B111}" type="datetimeFigureOut">
              <a:rPr lang="th-TH" smtClean="0"/>
              <a:pPr/>
              <a:t>14/11/62</a:t>
            </a:fld>
            <a:endParaRPr lang="th-TH"/>
          </a:p>
        </p:txBody>
      </p:sp>
      <p:sp>
        <p:nvSpPr>
          <p:cNvPr id="4" name="ตัวแทนรูปบนภาพนิ่ง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แทน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4D7579-F335-4ED1-828C-AA09859FB547}" type="slidenum">
              <a:rPr lang="th-TH" smtClean="0"/>
              <a:pPr/>
              <a:t>‹#›</a:t>
            </a:fld>
            <a:endParaRPr lang="th-TH"/>
          </a:p>
        </p:txBody>
      </p:sp>
    </p:spTree>
    <p:extLst>
      <p:ext uri="{BB962C8B-B14F-4D97-AF65-F5344CB8AC3E}">
        <p14:creationId xmlns:p14="http://schemas.microsoft.com/office/powerpoint/2010/main" xmlns="" val="1551951871"/>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4D7579-F335-4ED1-828C-AA09859FB547}" type="slidenum">
              <a:rPr lang="th-TH" smtClean="0"/>
              <a:pPr/>
              <a:t>1</a:t>
            </a:fld>
            <a:endParaRPr lang="th-TH"/>
          </a:p>
        </p:txBody>
      </p:sp>
    </p:spTree>
    <p:extLst>
      <p:ext uri="{BB962C8B-B14F-4D97-AF65-F5344CB8AC3E}">
        <p14:creationId xmlns:p14="http://schemas.microsoft.com/office/powerpoint/2010/main" xmlns="" val="72412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Regulated, not ban</a:t>
            </a:r>
          </a:p>
          <a:p>
            <a:r>
              <a:rPr lang="en-US" dirty="0"/>
              <a:t>Huge, change to many</a:t>
            </a:r>
          </a:p>
          <a:p>
            <a:r>
              <a:rPr lang="en-US" dirty="0"/>
              <a:t>Safer/smoking cessation – combine with smoking cessation tool </a:t>
            </a:r>
          </a:p>
          <a:p>
            <a:r>
              <a:rPr lang="en-US" dirty="0"/>
              <a:t>Combine insufficient into academic support</a:t>
            </a:r>
          </a:p>
          <a:p>
            <a:r>
              <a:rPr lang="en-US" dirty="0"/>
              <a:t>Reduce tax, not taxed properly</a:t>
            </a:r>
          </a:p>
          <a:p>
            <a:r>
              <a:rPr lang="en-US" dirty="0"/>
              <a:t>Options for people + products for adults under products for adults </a:t>
            </a:r>
          </a:p>
          <a:p>
            <a:endParaRPr lang="en-US" dirty="0"/>
          </a:p>
        </p:txBody>
      </p:sp>
      <p:sp>
        <p:nvSpPr>
          <p:cNvPr id="4" name="Slide Number Placeholder 3"/>
          <p:cNvSpPr>
            <a:spLocks noGrp="1"/>
          </p:cNvSpPr>
          <p:nvPr>
            <p:ph type="sldNum" sz="quarter" idx="5"/>
          </p:nvPr>
        </p:nvSpPr>
        <p:spPr/>
        <p:txBody>
          <a:bodyPr/>
          <a:lstStyle/>
          <a:p>
            <a:fld id="{5E4D7579-F335-4ED1-828C-AA09859FB547}" type="slidenum">
              <a:rPr lang="th-TH" smtClean="0"/>
              <a:pPr/>
              <a:t>4</a:t>
            </a:fld>
            <a:endParaRPr lang="th-TH"/>
          </a:p>
        </p:txBody>
      </p:sp>
    </p:spTree>
    <p:extLst>
      <p:ext uri="{BB962C8B-B14F-4D97-AF65-F5344CB8AC3E}">
        <p14:creationId xmlns:p14="http://schemas.microsoft.com/office/powerpoint/2010/main" xmlns="" val="425662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D7579-F335-4ED1-828C-AA09859FB547}" type="slidenum">
              <a:rPr lang="th-TH" smtClean="0"/>
              <a:pPr/>
              <a:t>7</a:t>
            </a:fld>
            <a:endParaRPr lang="th-TH"/>
          </a:p>
        </p:txBody>
      </p:sp>
    </p:spTree>
    <p:extLst>
      <p:ext uri="{BB962C8B-B14F-4D97-AF65-F5344CB8AC3E}">
        <p14:creationId xmlns:p14="http://schemas.microsoft.com/office/powerpoint/2010/main" xmlns="" val="250315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like ECST – Thailand </a:t>
            </a:r>
          </a:p>
        </p:txBody>
      </p:sp>
      <p:sp>
        <p:nvSpPr>
          <p:cNvPr id="4" name="Slide Number Placeholder 3"/>
          <p:cNvSpPr>
            <a:spLocks noGrp="1"/>
          </p:cNvSpPr>
          <p:nvPr>
            <p:ph type="sldNum" sz="quarter" idx="5"/>
          </p:nvPr>
        </p:nvSpPr>
        <p:spPr/>
        <p:txBody>
          <a:bodyPr/>
          <a:lstStyle/>
          <a:p>
            <a:fld id="{5E4D7579-F335-4ED1-828C-AA09859FB547}" type="slidenum">
              <a:rPr lang="th-TH" smtClean="0"/>
              <a:pPr/>
              <a:t>8</a:t>
            </a:fld>
            <a:endParaRPr lang="th-TH"/>
          </a:p>
        </p:txBody>
      </p:sp>
    </p:spTree>
    <p:extLst>
      <p:ext uri="{BB962C8B-B14F-4D97-AF65-F5344CB8AC3E}">
        <p14:creationId xmlns:p14="http://schemas.microsoft.com/office/powerpoint/2010/main" xmlns="" val="83875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solidFill>
                  <a:srgbClr val="FF0000"/>
                </a:solidFill>
              </a:rPr>
              <a:t>utilise quotes from your word doc</a:t>
            </a:r>
            <a:endParaRPr lang="en-US" dirty="0"/>
          </a:p>
        </p:txBody>
      </p:sp>
      <p:sp>
        <p:nvSpPr>
          <p:cNvPr id="4" name="Slide Number Placeholder 3"/>
          <p:cNvSpPr>
            <a:spLocks noGrp="1"/>
          </p:cNvSpPr>
          <p:nvPr>
            <p:ph type="sldNum" sz="quarter" idx="5"/>
          </p:nvPr>
        </p:nvSpPr>
        <p:spPr/>
        <p:txBody>
          <a:bodyPr/>
          <a:lstStyle/>
          <a:p>
            <a:fld id="{5E4D7579-F335-4ED1-828C-AA09859FB547}" type="slidenum">
              <a:rPr lang="th-TH" smtClean="0"/>
              <a:pPr/>
              <a:t>9</a:t>
            </a:fld>
            <a:endParaRPr lang="th-TH"/>
          </a:p>
        </p:txBody>
      </p:sp>
    </p:spTree>
    <p:extLst>
      <p:ext uri="{BB962C8B-B14F-4D97-AF65-F5344CB8AC3E}">
        <p14:creationId xmlns:p14="http://schemas.microsoft.com/office/powerpoint/2010/main" xmlns="" val="237107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FF0000"/>
                </a:solidFill>
              </a:rPr>
              <a:t>utilise quotes from your word doc</a:t>
            </a:r>
            <a:endParaRPr lang="en-US" dirty="0"/>
          </a:p>
          <a:p>
            <a:endParaRPr lang="en-US" dirty="0"/>
          </a:p>
        </p:txBody>
      </p:sp>
      <p:sp>
        <p:nvSpPr>
          <p:cNvPr id="4" name="Slide Number Placeholder 3"/>
          <p:cNvSpPr>
            <a:spLocks noGrp="1"/>
          </p:cNvSpPr>
          <p:nvPr>
            <p:ph type="sldNum" sz="quarter" idx="5"/>
          </p:nvPr>
        </p:nvSpPr>
        <p:spPr/>
        <p:txBody>
          <a:bodyPr/>
          <a:lstStyle/>
          <a:p>
            <a:fld id="{5E4D7579-F335-4ED1-828C-AA09859FB547}" type="slidenum">
              <a:rPr lang="th-TH" smtClean="0"/>
              <a:pPr/>
              <a:t>10</a:t>
            </a:fld>
            <a:endParaRPr lang="th-TH"/>
          </a:p>
        </p:txBody>
      </p:sp>
    </p:spTree>
    <p:extLst>
      <p:ext uri="{BB962C8B-B14F-4D97-AF65-F5344CB8AC3E}">
        <p14:creationId xmlns:p14="http://schemas.microsoft.com/office/powerpoint/2010/main" xmlns="" val="2351296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60325" y="57150"/>
            <a:ext cx="9083675" cy="752475"/>
            <a:chOff x="59537" y="57149"/>
            <a:chExt cx="9084463" cy="753267"/>
          </a:xfrm>
        </p:grpSpPr>
        <p:pic>
          <p:nvPicPr>
            <p:cNvPr id="5" name="Picture 1" descr="cropped-cropped-cropped-cropped-SEATCA-Banner-final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57149"/>
              <a:ext cx="160020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SEATCA-Horizontal-Logo-RGB.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59537" y="78764"/>
              <a:ext cx="6668224" cy="731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ctrTitle"/>
          </p:nvPr>
        </p:nvSpPr>
        <p:spPr>
          <a:xfrm>
            <a:off x="685800" y="2130425"/>
            <a:ext cx="7772400" cy="1470025"/>
          </a:xfrm>
        </p:spPr>
        <p:txBody>
          <a:bodyPr/>
          <a:lstStyle>
            <a:lvl1pPr>
              <a:defRPr b="0">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ctr">
            <a:normAutofit/>
          </a:bodyPr>
          <a:lstStyle>
            <a:lvl1pPr marL="0" indent="0" algn="ctr">
              <a:buNone/>
              <a:defRPr sz="2400">
                <a:solidFill>
                  <a:srgbClr val="00000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xmlns="" val="4070727213"/>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7" descr="SEATCA-Logo-Vertical-RGB.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01050" y="6176963"/>
            <a:ext cx="71437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96264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txBox="1">
            <a:spLocks/>
          </p:cNvSpPr>
          <p:nvPr/>
        </p:nvSpPr>
        <p:spPr>
          <a:xfrm>
            <a:off x="31750" y="6488113"/>
            <a:ext cx="2133600" cy="365125"/>
          </a:xfrm>
          <a:prstGeom prst="rect">
            <a:avLst/>
          </a:prstGeom>
        </p:spPr>
        <p:txBody>
          <a:bodyPr anchor="ctr"/>
          <a:lstStyle>
            <a:defPPr>
              <a:defRPr lang="en-US"/>
            </a:defPPr>
            <a:lvl1pPr marL="0" algn="l"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www.seatca.org</a:t>
            </a:r>
            <a:endParaRPr lang="en-US" dirty="0"/>
          </a:p>
        </p:txBody>
      </p:sp>
      <p:pic>
        <p:nvPicPr>
          <p:cNvPr id="5" name="Picture 7" descr="SEATCA-Logo-Vertical-RGB.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01050" y="6176963"/>
            <a:ext cx="71437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a:cs typeface="Aria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76133600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txBox="1">
            <a:spLocks/>
          </p:cNvSpPr>
          <p:nvPr/>
        </p:nvSpPr>
        <p:spPr>
          <a:xfrm>
            <a:off x="31750" y="6488113"/>
            <a:ext cx="2133600" cy="365125"/>
          </a:xfrm>
          <a:prstGeom prst="rect">
            <a:avLst/>
          </a:prstGeom>
        </p:spPr>
        <p:txBody>
          <a:bodyPr anchor="ctr"/>
          <a:lstStyle>
            <a:defPPr>
              <a:defRPr lang="en-US"/>
            </a:defPPr>
            <a:lvl1pPr marL="0" algn="l"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www.seatca.org</a:t>
            </a:r>
            <a:endParaRPr lang="en-US" dirty="0"/>
          </a:p>
        </p:txBody>
      </p:sp>
      <p:pic>
        <p:nvPicPr>
          <p:cNvPr id="5" name="Picture 7" descr="SEATCA-Logo-Vertical-RGB.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01050" y="6176963"/>
            <a:ext cx="71437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lvl1pPr>
              <a:defRPr>
                <a:latin typeface="Arial"/>
                <a:cs typeface="Aria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89540494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Date Placeholder 3"/>
          <p:cNvSpPr txBox="1">
            <a:spLocks/>
          </p:cNvSpPr>
          <p:nvPr/>
        </p:nvSpPr>
        <p:spPr>
          <a:xfrm>
            <a:off x="31750" y="6488113"/>
            <a:ext cx="2133600" cy="365125"/>
          </a:xfrm>
          <a:prstGeom prst="rect">
            <a:avLst/>
          </a:prstGeom>
        </p:spPr>
        <p:txBody>
          <a:bodyPr anchor="ctr"/>
          <a:lstStyle>
            <a:defPPr>
              <a:defRPr lang="en-US"/>
            </a:defPPr>
            <a:lvl1pPr marL="0" algn="l"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www.seatca.org</a:t>
            </a:r>
            <a:endParaRPr lang="en-US" dirty="0"/>
          </a:p>
        </p:txBody>
      </p:sp>
      <p:pic>
        <p:nvPicPr>
          <p:cNvPr id="4" name="Picture 7" descr="SEATCA-Logo-Vertical-RGB.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01050" y="6176963"/>
            <a:ext cx="71437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7"/>
          <p:cNvSpPr>
            <a:spLocks noGrp="1"/>
          </p:cNvSpPr>
          <p:nvPr>
            <p:ph type="body" sz="quarter" idx="10"/>
          </p:nvPr>
        </p:nvSpPr>
        <p:spPr>
          <a:xfrm>
            <a:off x="3954463" y="2813050"/>
            <a:ext cx="1592227" cy="627002"/>
          </a:xfrm>
        </p:spPr>
        <p:txBody>
          <a:bodyPr/>
          <a:lstStyle>
            <a:lvl1pPr marL="0" indent="0" algn="ctr">
              <a:buNone/>
              <a:defRPr b="1">
                <a:latin typeface="Arial"/>
                <a:cs typeface="Arial"/>
              </a:defRPr>
            </a:lvl1pPr>
          </a:lstStyle>
          <a:p>
            <a:pPr lvl="0"/>
            <a:r>
              <a:rPr lang="en-US"/>
              <a:t>Click to edit Master text styles</a:t>
            </a:r>
          </a:p>
        </p:txBody>
      </p:sp>
    </p:spTree>
    <p:extLst>
      <p:ext uri="{BB962C8B-B14F-4D97-AF65-F5344CB8AC3E}">
        <p14:creationId xmlns:p14="http://schemas.microsoft.com/office/powerpoint/2010/main" xmlns="" val="3453630570"/>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txBox="1">
            <a:spLocks/>
          </p:cNvSpPr>
          <p:nvPr/>
        </p:nvSpPr>
        <p:spPr>
          <a:xfrm>
            <a:off x="1377950" y="4298950"/>
            <a:ext cx="6400800" cy="1263650"/>
          </a:xfrm>
          <a:prstGeom prst="rect">
            <a:avLst/>
          </a:prstGeom>
        </p:spPr>
        <p:txBody>
          <a:bodyPr>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dirty="0">
                <a:solidFill>
                  <a:srgbClr val="000000"/>
                </a:solidFill>
                <a:latin typeface="Arial"/>
                <a:cs typeface="Arial"/>
              </a:rPr>
              <a:t>Name</a:t>
            </a:r>
          </a:p>
          <a:p>
            <a:pPr fontAlgn="auto">
              <a:spcAft>
                <a:spcPts val="0"/>
              </a:spcAft>
              <a:defRPr/>
            </a:pPr>
            <a:r>
              <a:rPr lang="en-US" dirty="0">
                <a:solidFill>
                  <a:srgbClr val="000000"/>
                </a:solidFill>
                <a:latin typeface="Arial"/>
                <a:cs typeface="Arial"/>
              </a:rPr>
              <a:t>Designation, SEATCA</a:t>
            </a:r>
          </a:p>
          <a:p>
            <a:pPr fontAlgn="auto">
              <a:spcAft>
                <a:spcPts val="0"/>
              </a:spcAft>
              <a:defRPr/>
            </a:pPr>
            <a:r>
              <a:rPr lang="en-US" dirty="0">
                <a:solidFill>
                  <a:srgbClr val="000000"/>
                </a:solidFill>
                <a:latin typeface="Arial"/>
                <a:cs typeface="Arial"/>
              </a:rPr>
              <a:t>DATE</a:t>
            </a:r>
          </a:p>
        </p:txBody>
      </p:sp>
      <p:grpSp>
        <p:nvGrpSpPr>
          <p:cNvPr id="4" name="Group 7"/>
          <p:cNvGrpSpPr>
            <a:grpSpLocks/>
          </p:cNvGrpSpPr>
          <p:nvPr/>
        </p:nvGrpSpPr>
        <p:grpSpPr bwMode="auto">
          <a:xfrm>
            <a:off x="60325" y="57150"/>
            <a:ext cx="9083675" cy="752475"/>
            <a:chOff x="59537" y="57149"/>
            <a:chExt cx="9084463" cy="753267"/>
          </a:xfrm>
        </p:grpSpPr>
        <p:pic>
          <p:nvPicPr>
            <p:cNvPr id="5" name="Picture 1" descr="cropped-cropped-cropped-cropped-SEATCA-Banner-final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57149"/>
              <a:ext cx="160020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SEATCA-Horizontal-Logo-RGB.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59537" y="78764"/>
              <a:ext cx="6668224" cy="731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Title 12"/>
          <p:cNvSpPr>
            <a:spLocks noGrp="1"/>
          </p:cNvSpPr>
          <p:nvPr>
            <p:ph type="title"/>
          </p:nvPr>
        </p:nvSpPr>
        <p:spPr>
          <a:xfrm>
            <a:off x="457200" y="1753538"/>
            <a:ext cx="8229600" cy="11430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xmlns="" val="31092889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EATCA-Logo-Vertical-RGB.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01050" y="6176963"/>
            <a:ext cx="71437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87455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txBox="1">
            <a:spLocks/>
          </p:cNvSpPr>
          <p:nvPr/>
        </p:nvSpPr>
        <p:spPr>
          <a:xfrm>
            <a:off x="47625" y="6477000"/>
            <a:ext cx="2133600" cy="365125"/>
          </a:xfrm>
          <a:prstGeom prst="rect">
            <a:avLst/>
          </a:prstGeom>
        </p:spPr>
        <p:txBody>
          <a:bodyPr anchor="ctr"/>
          <a:lstStyle>
            <a:defPPr>
              <a:defRPr lang="en-US"/>
            </a:defPPr>
            <a:lvl1pPr marL="0" algn="l"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www.seatca.org</a:t>
            </a:r>
            <a:endParaRPr lang="en-US" dirty="0"/>
          </a:p>
        </p:txBody>
      </p:sp>
      <p:pic>
        <p:nvPicPr>
          <p:cNvPr id="5" name="Picture 7" descr="SEATCA-Logo-Vertical-RGB.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01050" y="6176963"/>
            <a:ext cx="71437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3238163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7" descr="SEATCA-Logo-Vertical-RGB.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01050" y="6176963"/>
            <a:ext cx="71437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47846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3"/>
          <p:cNvSpPr txBox="1">
            <a:spLocks/>
          </p:cNvSpPr>
          <p:nvPr/>
        </p:nvSpPr>
        <p:spPr>
          <a:xfrm>
            <a:off x="31750" y="6488113"/>
            <a:ext cx="2133600" cy="365125"/>
          </a:xfrm>
          <a:prstGeom prst="rect">
            <a:avLst/>
          </a:prstGeom>
        </p:spPr>
        <p:txBody>
          <a:bodyPr anchor="ctr"/>
          <a:lstStyle>
            <a:defPPr>
              <a:defRPr lang="en-US"/>
            </a:defPPr>
            <a:lvl1pPr marL="0" algn="l"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www.seatca.org</a:t>
            </a:r>
            <a:endParaRPr lang="en-US" dirty="0"/>
          </a:p>
        </p:txBody>
      </p:sp>
      <p:pic>
        <p:nvPicPr>
          <p:cNvPr id="8" name="Picture 8" descr="SEATCA-Logo-Vertical-RGB.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01050" y="6176963"/>
            <a:ext cx="71437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66062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SEATCA-Logo-Vertical-RGB.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01050" y="6176963"/>
            <a:ext cx="71437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xmlns="" val="204575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SEATCA-Logo-Vertical-RGB.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01050" y="6176963"/>
            <a:ext cx="71437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7981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3"/>
          <p:cNvSpPr txBox="1">
            <a:spLocks/>
          </p:cNvSpPr>
          <p:nvPr/>
        </p:nvSpPr>
        <p:spPr>
          <a:xfrm>
            <a:off x="31750" y="6488113"/>
            <a:ext cx="2133600" cy="365125"/>
          </a:xfrm>
          <a:prstGeom prst="rect">
            <a:avLst/>
          </a:prstGeom>
        </p:spPr>
        <p:txBody>
          <a:bodyPr anchor="ctr"/>
          <a:lstStyle>
            <a:defPPr>
              <a:defRPr lang="en-US"/>
            </a:defPPr>
            <a:lvl1pPr marL="0" algn="l" defTabSz="457200" rtl="0" eaLnBrk="1" latinLnBrk="0" hangingPunct="1">
              <a:defRPr sz="12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www.seatca.org</a:t>
            </a:r>
            <a:endParaRPr lang="en-US" dirty="0"/>
          </a:p>
        </p:txBody>
      </p:sp>
      <p:pic>
        <p:nvPicPr>
          <p:cNvPr id="6" name="Picture 7" descr="SEATCA-Logo-Vertical-RGB.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01050" y="6176963"/>
            <a:ext cx="71437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31872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4000" y="274638"/>
            <a:ext cx="86995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6" descr="SEATCA-Logo-Vertical-RGB.png"/>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401050" y="6176963"/>
            <a:ext cx="71437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txStyles>
    <p:titleStyle>
      <a:lvl1pPr algn="ctr" defTabSz="457200" rtl="0" eaLnBrk="1" fontAlgn="base" hangingPunct="1">
        <a:spcBef>
          <a:spcPct val="0"/>
        </a:spcBef>
        <a:spcAft>
          <a:spcPct val="0"/>
        </a:spcAft>
        <a:defRPr sz="4400" kern="1200">
          <a:solidFill>
            <a:schemeClr val="tx1"/>
          </a:solidFill>
          <a:latin typeface="Arial"/>
          <a:ea typeface="MS PGothic" pitchFamily="34" charset="-128"/>
          <a:cs typeface="Arial"/>
        </a:defRPr>
      </a:lvl1pPr>
      <a:lvl2pPr algn="ctr" defTabSz="457200" rtl="0" eaLnBrk="1" fontAlgn="base" hangingPunct="1">
        <a:spcBef>
          <a:spcPct val="0"/>
        </a:spcBef>
        <a:spcAft>
          <a:spcPct val="0"/>
        </a:spcAft>
        <a:defRPr sz="4400">
          <a:solidFill>
            <a:schemeClr val="tx1"/>
          </a:solidFill>
          <a:latin typeface="Arial" charset="0"/>
          <a:ea typeface="MS PGothic" pitchFamily="34" charset="-128"/>
          <a:cs typeface="Arial" pitchFamily="34" charset="0"/>
        </a:defRPr>
      </a:lvl2pPr>
      <a:lvl3pPr algn="ctr" defTabSz="457200" rtl="0" eaLnBrk="1" fontAlgn="base" hangingPunct="1">
        <a:spcBef>
          <a:spcPct val="0"/>
        </a:spcBef>
        <a:spcAft>
          <a:spcPct val="0"/>
        </a:spcAft>
        <a:defRPr sz="4400">
          <a:solidFill>
            <a:schemeClr val="tx1"/>
          </a:solidFill>
          <a:latin typeface="Arial" charset="0"/>
          <a:ea typeface="MS PGothic" pitchFamily="34" charset="-128"/>
          <a:cs typeface="Arial" pitchFamily="34" charset="0"/>
        </a:defRPr>
      </a:lvl3pPr>
      <a:lvl4pPr algn="ctr" defTabSz="457200" rtl="0" eaLnBrk="1" fontAlgn="base" hangingPunct="1">
        <a:spcBef>
          <a:spcPct val="0"/>
        </a:spcBef>
        <a:spcAft>
          <a:spcPct val="0"/>
        </a:spcAft>
        <a:defRPr sz="4400">
          <a:solidFill>
            <a:schemeClr val="tx1"/>
          </a:solidFill>
          <a:latin typeface="Arial" charset="0"/>
          <a:ea typeface="MS PGothic" pitchFamily="34" charset="-128"/>
          <a:cs typeface="Arial" pitchFamily="34" charset="0"/>
        </a:defRPr>
      </a:lvl4pPr>
      <a:lvl5pPr algn="ctr" defTabSz="457200" rtl="0" eaLnBrk="1" fontAlgn="base" hangingPunct="1">
        <a:spcBef>
          <a:spcPct val="0"/>
        </a:spcBef>
        <a:spcAft>
          <a:spcPct val="0"/>
        </a:spcAft>
        <a:defRPr sz="4400">
          <a:solidFill>
            <a:schemeClr val="tx1"/>
          </a:solidFill>
          <a:latin typeface="Arial" charset="0"/>
          <a:ea typeface="MS PGothic" pitchFamily="34"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018B28B-818E-D74D-96BA-7659F66DD119}"/>
              </a:ext>
            </a:extLst>
          </p:cNvPr>
          <p:cNvSpPr>
            <a:spLocks noGrp="1"/>
          </p:cNvSpPr>
          <p:nvPr>
            <p:ph type="ctrTitle"/>
          </p:nvPr>
        </p:nvSpPr>
        <p:spPr>
          <a:xfrm>
            <a:off x="539552" y="1357298"/>
            <a:ext cx="8136904" cy="2928957"/>
          </a:xfrm>
        </p:spPr>
        <p:txBody>
          <a:bodyPr/>
          <a:lstStyle/>
          <a:p>
            <a:r>
              <a:rPr lang="en-US" dirty="0" err="1" smtClean="0"/>
              <a:t>Các</a:t>
            </a:r>
            <a:r>
              <a:rPr lang="en-US" dirty="0" smtClean="0"/>
              <a:t> </a:t>
            </a:r>
            <a:r>
              <a:rPr lang="en-US" dirty="0" err="1" smtClean="0"/>
              <a:t>chiêu</a:t>
            </a:r>
            <a:r>
              <a:rPr lang="en-US" dirty="0" smtClean="0"/>
              <a:t> </a:t>
            </a:r>
            <a:r>
              <a:rPr lang="en-US" dirty="0" err="1" smtClean="0"/>
              <a:t>thức</a:t>
            </a:r>
            <a:r>
              <a:rPr lang="en-US" dirty="0" smtClean="0"/>
              <a:t> </a:t>
            </a:r>
            <a:r>
              <a:rPr lang="en-US" dirty="0" err="1" smtClean="0"/>
              <a:t>của</a:t>
            </a:r>
            <a:r>
              <a:rPr lang="en-US" dirty="0" smtClean="0"/>
              <a:t> </a:t>
            </a:r>
            <a:r>
              <a:rPr lang="en-US" dirty="0" err="1" smtClean="0"/>
              <a:t>ngành</a:t>
            </a:r>
            <a:r>
              <a:rPr lang="en-US" dirty="0" smtClean="0"/>
              <a:t> </a:t>
            </a:r>
            <a:br>
              <a:rPr lang="en-US" dirty="0" smtClean="0"/>
            </a:br>
            <a:r>
              <a:rPr lang="en-US" dirty="0" err="1" smtClean="0"/>
              <a:t>công</a:t>
            </a:r>
            <a:r>
              <a:rPr lang="en-US" dirty="0" smtClean="0"/>
              <a:t> </a:t>
            </a:r>
            <a:r>
              <a:rPr lang="en-US" dirty="0" err="1" smtClean="0"/>
              <a:t>nghiệp</a:t>
            </a:r>
            <a:r>
              <a:rPr lang="en-US" dirty="0" smtClean="0"/>
              <a:t> </a:t>
            </a:r>
            <a:r>
              <a:rPr lang="en-US" dirty="0" err="1" smtClean="0"/>
              <a:t>thuốc</a:t>
            </a:r>
            <a:r>
              <a:rPr lang="en-US" dirty="0" smtClean="0"/>
              <a:t> </a:t>
            </a:r>
            <a:r>
              <a:rPr lang="en-US" dirty="0" err="1" smtClean="0"/>
              <a:t>lá</a:t>
            </a:r>
            <a:r>
              <a:rPr lang="en-US" dirty="0" smtClean="0"/>
              <a:t> </a:t>
            </a:r>
            <a:br>
              <a:rPr lang="en-US" dirty="0" smtClean="0"/>
            </a:br>
            <a:r>
              <a:rPr lang="en-US" dirty="0" err="1" smtClean="0"/>
              <a:t>để</a:t>
            </a:r>
            <a:r>
              <a:rPr lang="en-US" dirty="0" smtClean="0"/>
              <a:t> </a:t>
            </a:r>
            <a:r>
              <a:rPr lang="en-US" dirty="0" err="1" smtClean="0"/>
              <a:t>mở</a:t>
            </a:r>
            <a:r>
              <a:rPr lang="en-US" dirty="0" smtClean="0"/>
              <a:t> </a:t>
            </a:r>
            <a:r>
              <a:rPr lang="en-US" dirty="0" err="1" smtClean="0"/>
              <a:t>rộng</a:t>
            </a:r>
            <a:r>
              <a:rPr lang="en-US" dirty="0" smtClean="0"/>
              <a:t> </a:t>
            </a:r>
            <a:r>
              <a:rPr lang="en-US" dirty="0" err="1" smtClean="0"/>
              <a:t>thị</a:t>
            </a:r>
            <a:r>
              <a:rPr lang="en-US" dirty="0" smtClean="0"/>
              <a:t> </a:t>
            </a:r>
            <a:r>
              <a:rPr lang="en-US" dirty="0" err="1" smtClean="0"/>
              <a:t>trường</a:t>
            </a:r>
            <a:r>
              <a:rPr lang="en-US" dirty="0" smtClean="0"/>
              <a:t> </a:t>
            </a:r>
            <a:r>
              <a:rPr lang="en-US" dirty="0" smtClean="0"/>
              <a:t/>
            </a:r>
            <a:br>
              <a:rPr lang="en-US" dirty="0" smtClean="0"/>
            </a:br>
            <a:r>
              <a:rPr lang="en-US" dirty="0" err="1" smtClean="0"/>
              <a:t>Thuốc</a:t>
            </a:r>
            <a:r>
              <a:rPr lang="en-US" dirty="0" smtClean="0"/>
              <a:t> </a:t>
            </a:r>
            <a:r>
              <a:rPr lang="en-US" dirty="0" err="1" smtClean="0"/>
              <a:t>lá</a:t>
            </a:r>
            <a:r>
              <a:rPr lang="en-US" dirty="0" smtClean="0"/>
              <a:t> </a:t>
            </a:r>
            <a:r>
              <a:rPr lang="en-US" dirty="0" err="1" smtClean="0"/>
              <a:t>điện</a:t>
            </a:r>
            <a:r>
              <a:rPr lang="en-US" dirty="0" smtClean="0"/>
              <a:t> </a:t>
            </a:r>
            <a:r>
              <a:rPr lang="en-US" dirty="0" err="1" smtClean="0"/>
              <a:t>tử</a:t>
            </a:r>
            <a:endParaRPr lang="en-US" sz="3200" dirty="0"/>
          </a:p>
        </p:txBody>
      </p:sp>
      <p:sp>
        <p:nvSpPr>
          <p:cNvPr id="5" name="Subtitle 4">
            <a:extLst>
              <a:ext uri="{FF2B5EF4-FFF2-40B4-BE49-F238E27FC236}">
                <a16:creationId xmlns="" xmlns:a16="http://schemas.microsoft.com/office/drawing/2014/main" id="{82DA98DF-D6E0-8840-804F-05676B26FE9A}"/>
              </a:ext>
            </a:extLst>
          </p:cNvPr>
          <p:cNvSpPr>
            <a:spLocks noGrp="1"/>
          </p:cNvSpPr>
          <p:nvPr>
            <p:ph type="subTitle" idx="1"/>
          </p:nvPr>
        </p:nvSpPr>
        <p:spPr>
          <a:xfrm>
            <a:off x="785786" y="4725144"/>
            <a:ext cx="7215238" cy="1752600"/>
          </a:xfrm>
        </p:spPr>
        <p:txBody>
          <a:bodyPr>
            <a:normAutofit lnSpcReduction="10000"/>
          </a:bodyPr>
          <a:lstStyle/>
          <a:p>
            <a:r>
              <a:rPr lang="en-US" b="1" dirty="0" err="1"/>
              <a:t>Worrawan</a:t>
            </a:r>
            <a:r>
              <a:rPr lang="en-US" b="1" dirty="0"/>
              <a:t> </a:t>
            </a:r>
            <a:r>
              <a:rPr lang="en-US" b="1" dirty="0" err="1"/>
              <a:t>Jirathanapiwat</a:t>
            </a:r>
            <a:endParaRPr lang="en-US" b="1" dirty="0"/>
          </a:p>
          <a:p>
            <a:r>
              <a:rPr lang="en-US" b="1" dirty="0" err="1" smtClean="0"/>
              <a:t>Quản</a:t>
            </a:r>
            <a:r>
              <a:rPr lang="en-US" b="1" dirty="0" smtClean="0"/>
              <a:t> </a:t>
            </a:r>
            <a:r>
              <a:rPr lang="en-US" b="1" dirty="0" err="1" smtClean="0"/>
              <a:t>lý</a:t>
            </a:r>
            <a:r>
              <a:rPr lang="en-US" b="1" dirty="0" smtClean="0"/>
              <a:t> </a:t>
            </a:r>
            <a:r>
              <a:rPr lang="en-US" b="1" dirty="0" err="1" smtClean="0"/>
              <a:t>chương</a:t>
            </a:r>
            <a:r>
              <a:rPr lang="en-US" b="1" dirty="0" smtClean="0"/>
              <a:t> </a:t>
            </a:r>
            <a:r>
              <a:rPr lang="en-US" b="1" dirty="0" err="1" smtClean="0"/>
              <a:t>trình</a:t>
            </a:r>
            <a:r>
              <a:rPr lang="en-US" b="1" dirty="0" smtClean="0"/>
              <a:t> TID</a:t>
            </a:r>
            <a:endParaRPr lang="en-US" b="1" dirty="0"/>
          </a:p>
          <a:p>
            <a:endParaRPr lang="en-US" b="1" dirty="0"/>
          </a:p>
          <a:p>
            <a:r>
              <a:rPr lang="en-US" b="1" dirty="0"/>
              <a:t>15 </a:t>
            </a:r>
            <a:r>
              <a:rPr lang="en-US" b="1" dirty="0" err="1" smtClean="0"/>
              <a:t>tháng</a:t>
            </a:r>
            <a:r>
              <a:rPr lang="en-US" b="1" dirty="0" smtClean="0"/>
              <a:t> 11 </a:t>
            </a:r>
            <a:r>
              <a:rPr lang="en-US" b="1" dirty="0" err="1" smtClean="0"/>
              <a:t>năm</a:t>
            </a:r>
            <a:r>
              <a:rPr lang="en-US" b="1" dirty="0" smtClean="0"/>
              <a:t> 2019</a:t>
            </a:r>
            <a:endParaRPr lang="en-US" b="1" dirty="0"/>
          </a:p>
        </p:txBody>
      </p:sp>
      <p:sp>
        <p:nvSpPr>
          <p:cNvPr id="3" name="Rectangle 1">
            <a:extLst>
              <a:ext uri="{FF2B5EF4-FFF2-40B4-BE49-F238E27FC236}">
                <a16:creationId xmlns="" xmlns:a16="http://schemas.microsoft.com/office/drawing/2014/main" id="{318B0C7F-DCC0-EA4E-A283-A4B7A01D80CD}"/>
              </a:ext>
            </a:extLst>
          </p:cNvPr>
          <p:cNvSpPr>
            <a:spLocks noChangeArrowheads="1"/>
          </p:cNvSpPr>
          <p:nvPr/>
        </p:nvSpPr>
        <p:spPr bwMode="auto">
          <a:xfrm>
            <a:off x="107504" y="120851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chemeClr val="tx1"/>
                </a:solidFill>
                <a:effectLst/>
                <a:latin typeface="Cambria" panose="02040503050406030204" pitchFamily="18" charset="0"/>
              </a:rPr>
              <a:t/>
            </a:r>
            <a:br>
              <a:rPr kumimoji="0" lang="tr-TR" altLang="tr-TR" sz="900" b="0" i="0" u="none" strike="noStrike" cap="none" normalizeH="0" baseline="0">
                <a:ln>
                  <a:noFill/>
                </a:ln>
                <a:solidFill>
                  <a:schemeClr val="tx1"/>
                </a:solidFill>
                <a:effectLst/>
                <a:latin typeface="Cambria" panose="02040503050406030204" pitchFamily="18"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68825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801B76-491C-483F-8A95-6BDC5BB3661C}"/>
              </a:ext>
            </a:extLst>
          </p:cNvPr>
          <p:cNvSpPr>
            <a:spLocks noGrp="1"/>
          </p:cNvSpPr>
          <p:nvPr>
            <p:ph type="title"/>
          </p:nvPr>
        </p:nvSpPr>
        <p:spPr/>
        <p:txBody>
          <a:bodyPr/>
          <a:lstStyle/>
          <a:p>
            <a:r>
              <a:rPr lang="en-AU" sz="3200" b="1" dirty="0" err="1" smtClean="0"/>
              <a:t>Những</a:t>
            </a:r>
            <a:r>
              <a:rPr lang="en-AU" sz="3200" b="1" dirty="0" smtClean="0"/>
              <a:t> </a:t>
            </a:r>
            <a:r>
              <a:rPr lang="en-AU" sz="3200" b="1" dirty="0" err="1" smtClean="0"/>
              <a:t>phát</a:t>
            </a:r>
            <a:r>
              <a:rPr lang="en-AU" sz="3200" b="1" dirty="0" smtClean="0"/>
              <a:t> </a:t>
            </a:r>
            <a:r>
              <a:rPr lang="en-AU" sz="3200" b="1" dirty="0" err="1" smtClean="0"/>
              <a:t>ngôn</a:t>
            </a:r>
            <a:r>
              <a:rPr lang="en-AU" sz="3200" b="1" dirty="0" smtClean="0"/>
              <a:t> </a:t>
            </a:r>
            <a:r>
              <a:rPr lang="en-AU" sz="3200" b="1" dirty="0" err="1" smtClean="0"/>
              <a:t>khác</a:t>
            </a:r>
            <a:r>
              <a:rPr lang="en-AU" sz="3200" b="1" dirty="0" smtClean="0"/>
              <a:t> </a:t>
            </a:r>
            <a:r>
              <a:rPr lang="en-AU" sz="3200" b="1" dirty="0" err="1" smtClean="0"/>
              <a:t>gây</a:t>
            </a:r>
            <a:r>
              <a:rPr lang="en-AU" sz="3200" b="1" dirty="0" smtClean="0"/>
              <a:t> </a:t>
            </a:r>
            <a:r>
              <a:rPr lang="en-AU" sz="3200" b="1" dirty="0" err="1" smtClean="0"/>
              <a:t>hiểu</a:t>
            </a:r>
            <a:r>
              <a:rPr lang="en-AU" sz="3200" b="1" dirty="0" smtClean="0"/>
              <a:t> </a:t>
            </a:r>
            <a:r>
              <a:rPr lang="en-AU" sz="3200" b="1" dirty="0" err="1" smtClean="0"/>
              <a:t>lầm</a:t>
            </a:r>
            <a:r>
              <a:rPr lang="en-AU" sz="3200" b="1" dirty="0" smtClean="0"/>
              <a:t> </a:t>
            </a:r>
            <a:r>
              <a:rPr lang="en-AU" sz="3200" b="1" dirty="0" err="1" smtClean="0"/>
              <a:t>về</a:t>
            </a:r>
            <a:r>
              <a:rPr lang="en-AU" sz="3200" b="1" dirty="0" smtClean="0"/>
              <a:t> </a:t>
            </a:r>
            <a:r>
              <a:rPr lang="en-AU" sz="3200" b="1" dirty="0" err="1" smtClean="0"/>
              <a:t>tác</a:t>
            </a:r>
            <a:r>
              <a:rPr lang="en-AU" sz="3200" b="1" dirty="0" smtClean="0"/>
              <a:t> </a:t>
            </a:r>
            <a:r>
              <a:rPr lang="en-AU" sz="3200" b="1" dirty="0" err="1" smtClean="0"/>
              <a:t>hại</a:t>
            </a:r>
            <a:r>
              <a:rPr lang="en-AU" sz="3200" b="1" dirty="0" smtClean="0"/>
              <a:t> </a:t>
            </a:r>
            <a:r>
              <a:rPr lang="en-AU" sz="3200" b="1" dirty="0" err="1" smtClean="0"/>
              <a:t>của</a:t>
            </a:r>
            <a:r>
              <a:rPr lang="en-AU" sz="3200" b="1" dirty="0" smtClean="0"/>
              <a:t> TLĐT</a:t>
            </a:r>
            <a:endParaRPr lang="en-US" sz="3200" b="1" dirty="0"/>
          </a:p>
        </p:txBody>
      </p:sp>
      <p:graphicFrame>
        <p:nvGraphicFramePr>
          <p:cNvPr id="4" name="Diagram 3">
            <a:extLst>
              <a:ext uri="{FF2B5EF4-FFF2-40B4-BE49-F238E27FC236}">
                <a16:creationId xmlns="" xmlns:a16="http://schemas.microsoft.com/office/drawing/2014/main" id="{E4AD1D1D-69E1-4F59-A4F8-F31C44C7DFD0}"/>
              </a:ext>
              <a:ext uri="{C183D7F6-B498-43B3-948B-1728B52AA6E4}">
                <adec:decorative xmlns="" xmlns:adec="http://schemas.microsoft.com/office/drawing/2017/decorative" val="1"/>
              </a:ext>
            </a:extLst>
          </p:cNvPr>
          <p:cNvGraphicFramePr/>
          <p:nvPr/>
        </p:nvGraphicFramePr>
        <p:xfrm>
          <a:off x="0" y="500042"/>
          <a:ext cx="8636000"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386672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C1FD71-87A5-034D-B84F-4B3D29FF4158}"/>
              </a:ext>
            </a:extLst>
          </p:cNvPr>
          <p:cNvSpPr>
            <a:spLocks noGrp="1"/>
          </p:cNvSpPr>
          <p:nvPr>
            <p:ph type="title"/>
          </p:nvPr>
        </p:nvSpPr>
        <p:spPr>
          <a:xfrm>
            <a:off x="222250" y="1928802"/>
            <a:ext cx="8699500" cy="2211150"/>
          </a:xfrm>
        </p:spPr>
        <p:txBody>
          <a:bodyPr/>
          <a:lstStyle/>
          <a:p>
            <a:r>
              <a:rPr lang="en-US" b="1" dirty="0" err="1" smtClean="0"/>
              <a:t>Ngành</a:t>
            </a:r>
            <a:r>
              <a:rPr lang="en-US" b="1" dirty="0" smtClean="0"/>
              <a:t> </a:t>
            </a:r>
            <a:r>
              <a:rPr lang="en-US" b="1" dirty="0" err="1" smtClean="0"/>
              <a:t>công</a:t>
            </a:r>
            <a:r>
              <a:rPr lang="en-US" b="1" dirty="0" smtClean="0"/>
              <a:t> </a:t>
            </a:r>
            <a:r>
              <a:rPr lang="en-US" b="1" dirty="0" err="1" smtClean="0"/>
              <a:t>nghiệp</a:t>
            </a:r>
            <a:r>
              <a:rPr lang="en-US" b="1" dirty="0" smtClean="0"/>
              <a:t> </a:t>
            </a:r>
            <a:r>
              <a:rPr lang="en-US" b="1" dirty="0" err="1" smtClean="0"/>
              <a:t>thuốc</a:t>
            </a:r>
            <a:r>
              <a:rPr lang="en-US" b="1" dirty="0" smtClean="0"/>
              <a:t> </a:t>
            </a:r>
            <a:r>
              <a:rPr lang="en-US" b="1" dirty="0" err="1" smtClean="0"/>
              <a:t>lá</a:t>
            </a:r>
            <a:r>
              <a:rPr lang="en-US" b="1" dirty="0" smtClean="0"/>
              <a:t> </a:t>
            </a:r>
            <a:r>
              <a:rPr lang="en-US" b="1" dirty="0" err="1" smtClean="0"/>
              <a:t>gửi</a:t>
            </a:r>
            <a:r>
              <a:rPr lang="en-US" b="1" dirty="0" smtClean="0"/>
              <a:t> </a:t>
            </a:r>
            <a:r>
              <a:rPr lang="en-US" b="1" dirty="0" err="1" smtClean="0"/>
              <a:t>các</a:t>
            </a:r>
            <a:r>
              <a:rPr lang="en-US" b="1" dirty="0" smtClean="0"/>
              <a:t> </a:t>
            </a:r>
            <a:r>
              <a:rPr lang="en-US" b="1" dirty="0" err="1" smtClean="0"/>
              <a:t>thông</a:t>
            </a:r>
            <a:r>
              <a:rPr lang="en-US" b="1" dirty="0" smtClean="0"/>
              <a:t> </a:t>
            </a:r>
            <a:r>
              <a:rPr lang="en-US" b="1" dirty="0" err="1" smtClean="0"/>
              <a:t>điệp</a:t>
            </a:r>
            <a:r>
              <a:rPr lang="en-US" b="1" dirty="0" smtClean="0"/>
              <a:t> </a:t>
            </a:r>
            <a:r>
              <a:rPr lang="en-US" b="1" dirty="0" err="1" smtClean="0"/>
              <a:t>này</a:t>
            </a:r>
            <a:r>
              <a:rPr lang="en-US" b="1" dirty="0" smtClean="0"/>
              <a:t> </a:t>
            </a:r>
            <a:r>
              <a:rPr lang="en-US" b="1" dirty="0" err="1" smtClean="0"/>
              <a:t>đi</a:t>
            </a:r>
            <a:r>
              <a:rPr lang="en-US" b="1" dirty="0" smtClean="0"/>
              <a:t> </a:t>
            </a:r>
            <a:r>
              <a:rPr lang="en-US" b="1" dirty="0" err="1" smtClean="0">
                <a:solidFill>
                  <a:srgbClr val="FF0000"/>
                </a:solidFill>
              </a:rPr>
              <a:t>như</a:t>
            </a:r>
            <a:r>
              <a:rPr lang="en-US" b="1" dirty="0" smtClean="0">
                <a:solidFill>
                  <a:srgbClr val="FF0000"/>
                </a:solidFill>
              </a:rPr>
              <a:t> </a:t>
            </a:r>
            <a:r>
              <a:rPr lang="en-US" b="1" dirty="0" err="1" smtClean="0">
                <a:solidFill>
                  <a:srgbClr val="FF0000"/>
                </a:solidFill>
              </a:rPr>
              <a:t>thế</a:t>
            </a:r>
            <a:r>
              <a:rPr lang="en-US" b="1" dirty="0" smtClean="0">
                <a:solidFill>
                  <a:srgbClr val="FF0000"/>
                </a:solidFill>
              </a:rPr>
              <a:t> </a:t>
            </a:r>
            <a:r>
              <a:rPr lang="en-US" b="1" dirty="0" err="1" smtClean="0">
                <a:solidFill>
                  <a:srgbClr val="FF0000"/>
                </a:solidFill>
              </a:rPr>
              <a:t>nào</a:t>
            </a:r>
            <a:r>
              <a:rPr lang="en-US" b="1" dirty="0" smtClean="0">
                <a:solidFill>
                  <a:srgbClr val="FF0000"/>
                </a:solidFill>
              </a:rPr>
              <a:t>? </a:t>
            </a:r>
            <a:endParaRPr lang="en-US" b="1" dirty="0"/>
          </a:p>
        </p:txBody>
      </p:sp>
    </p:spTree>
    <p:extLst>
      <p:ext uri="{BB962C8B-B14F-4D97-AF65-F5344CB8AC3E}">
        <p14:creationId xmlns:p14="http://schemas.microsoft.com/office/powerpoint/2010/main" xmlns="" val="1135988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4C14C3-D0AB-484A-B4D5-EF2ADB09A555}"/>
              </a:ext>
            </a:extLst>
          </p:cNvPr>
          <p:cNvSpPr>
            <a:spLocks noGrp="1"/>
          </p:cNvSpPr>
          <p:nvPr>
            <p:ph type="title"/>
          </p:nvPr>
        </p:nvSpPr>
        <p:spPr/>
        <p:txBody>
          <a:bodyPr/>
          <a:lstStyle/>
          <a:p>
            <a:r>
              <a:rPr lang="en-US" dirty="0" err="1" smtClean="0"/>
              <a:t>Vận</a:t>
            </a:r>
            <a:r>
              <a:rPr lang="en-US" dirty="0" smtClean="0"/>
              <a:t> </a:t>
            </a:r>
            <a:r>
              <a:rPr lang="en-US" dirty="0" err="1" smtClean="0"/>
              <a:t>động</a:t>
            </a:r>
            <a:r>
              <a:rPr lang="en-US" dirty="0" smtClean="0"/>
              <a:t> </a:t>
            </a:r>
            <a:r>
              <a:rPr lang="en-US" dirty="0" err="1" smtClean="0"/>
              <a:t>hành</a:t>
            </a:r>
            <a:r>
              <a:rPr lang="en-US" dirty="0" smtClean="0"/>
              <a:t> </a:t>
            </a:r>
            <a:r>
              <a:rPr lang="en-US" dirty="0" err="1" smtClean="0"/>
              <a:t>lang</a:t>
            </a:r>
            <a:r>
              <a:rPr lang="en-US" dirty="0" smtClean="0"/>
              <a:t> </a:t>
            </a:r>
            <a:r>
              <a:rPr lang="en-US" dirty="0" err="1" smtClean="0"/>
              <a:t>trực</a:t>
            </a:r>
            <a:r>
              <a:rPr lang="en-US" dirty="0" smtClean="0"/>
              <a:t> </a:t>
            </a:r>
            <a:r>
              <a:rPr lang="en-US" dirty="0" err="1" smtClean="0"/>
              <a:t>tiếp</a:t>
            </a:r>
            <a:r>
              <a:rPr lang="en-US" dirty="0" smtClean="0"/>
              <a:t> </a:t>
            </a:r>
            <a:r>
              <a:rPr lang="en-US" dirty="0" err="1" smtClean="0"/>
              <a:t>với</a:t>
            </a:r>
            <a:r>
              <a:rPr lang="en-US" dirty="0" smtClean="0"/>
              <a:t> </a:t>
            </a:r>
            <a:r>
              <a:rPr lang="en-US" dirty="0" err="1" smtClean="0"/>
              <a:t>các</a:t>
            </a:r>
            <a:r>
              <a:rPr lang="en-US" dirty="0" smtClean="0"/>
              <a:t> </a:t>
            </a:r>
            <a:r>
              <a:rPr lang="en-US" dirty="0" err="1" smtClean="0"/>
              <a:t>nhà</a:t>
            </a:r>
            <a:r>
              <a:rPr lang="en-US" dirty="0" smtClean="0"/>
              <a:t> </a:t>
            </a:r>
            <a:r>
              <a:rPr lang="en-US" dirty="0" err="1" smtClean="0"/>
              <a:t>hoạch</a:t>
            </a:r>
            <a:r>
              <a:rPr lang="en-US" dirty="0" smtClean="0"/>
              <a:t> </a:t>
            </a:r>
            <a:r>
              <a:rPr lang="en-US" dirty="0" err="1" smtClean="0"/>
              <a:t>định</a:t>
            </a:r>
            <a:r>
              <a:rPr lang="en-US" dirty="0" smtClean="0"/>
              <a:t> </a:t>
            </a:r>
            <a:r>
              <a:rPr lang="en-US" dirty="0" err="1" smtClean="0"/>
              <a:t>chính</a:t>
            </a:r>
            <a:r>
              <a:rPr lang="en-US" dirty="0" smtClean="0"/>
              <a:t> </a:t>
            </a:r>
            <a:r>
              <a:rPr lang="en-US" dirty="0" err="1" smtClean="0"/>
              <a:t>sách</a:t>
            </a:r>
            <a:endParaRPr lang="en-US" dirty="0"/>
          </a:p>
        </p:txBody>
      </p:sp>
      <p:pic>
        <p:nvPicPr>
          <p:cNvPr id="5" name="Content Placeholder 4" descr="A close up of a logo&#10;&#10;Description automatically generated">
            <a:extLst>
              <a:ext uri="{FF2B5EF4-FFF2-40B4-BE49-F238E27FC236}">
                <a16:creationId xmlns="" xmlns:a16="http://schemas.microsoft.com/office/drawing/2014/main" id="{8AA829D7-BBF3-614B-8213-BD65C0588489}"/>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38626" y="2276872"/>
            <a:ext cx="6517750" cy="3168351"/>
          </a:xfrm>
        </p:spPr>
      </p:pic>
    </p:spTree>
    <p:extLst>
      <p:ext uri="{BB962C8B-B14F-4D97-AF65-F5344CB8AC3E}">
        <p14:creationId xmlns:p14="http://schemas.microsoft.com/office/powerpoint/2010/main" xmlns="" val="2296743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4C14C3-D0AB-484A-B4D5-EF2ADB09A555}"/>
              </a:ext>
            </a:extLst>
          </p:cNvPr>
          <p:cNvSpPr>
            <a:spLocks noGrp="1"/>
          </p:cNvSpPr>
          <p:nvPr>
            <p:ph type="title"/>
          </p:nvPr>
        </p:nvSpPr>
        <p:spPr>
          <a:xfrm>
            <a:off x="0" y="692696"/>
            <a:ext cx="8699500" cy="1143000"/>
          </a:xfrm>
        </p:spPr>
        <p:txBody>
          <a:bodyPr/>
          <a:lstStyle/>
          <a:p>
            <a:pPr algn="l"/>
            <a:r>
              <a:rPr lang="en-US" sz="3600" dirty="0" err="1" smtClean="0"/>
              <a:t>Trang</a:t>
            </a:r>
            <a:r>
              <a:rPr lang="en-US" sz="3600" dirty="0" smtClean="0"/>
              <a:t> web </a:t>
            </a:r>
            <a:r>
              <a:rPr lang="en-US" sz="3600" dirty="0" err="1" smtClean="0"/>
              <a:t>chính</a:t>
            </a:r>
            <a:r>
              <a:rPr lang="en-US" sz="3600" dirty="0" smtClean="0"/>
              <a:t> </a:t>
            </a:r>
            <a:r>
              <a:rPr lang="en-US" sz="3600" dirty="0" err="1" smtClean="0"/>
              <a:t>thức</a:t>
            </a:r>
            <a:r>
              <a:rPr lang="en-US" sz="3600" dirty="0" smtClean="0"/>
              <a:t> </a:t>
            </a:r>
            <a:br>
              <a:rPr lang="en-US" sz="3600" dirty="0" smtClean="0"/>
            </a:br>
            <a:r>
              <a:rPr lang="en-US" sz="3600" dirty="0" err="1" smtClean="0"/>
              <a:t>của</a:t>
            </a:r>
            <a:r>
              <a:rPr lang="en-US" sz="3600" dirty="0" smtClean="0"/>
              <a:t> </a:t>
            </a:r>
            <a:r>
              <a:rPr lang="en-US" sz="3600" dirty="0" err="1" smtClean="0"/>
              <a:t>ngành</a:t>
            </a:r>
            <a:r>
              <a:rPr lang="en-US" sz="3600" dirty="0" smtClean="0"/>
              <a:t> </a:t>
            </a:r>
            <a:r>
              <a:rPr lang="en-US" sz="3600" dirty="0" err="1" smtClean="0"/>
              <a:t>công</a:t>
            </a:r>
            <a:r>
              <a:rPr lang="en-US" sz="3600" dirty="0" smtClean="0"/>
              <a:t> </a:t>
            </a:r>
            <a:r>
              <a:rPr lang="en-US" sz="3600" dirty="0" err="1" smtClean="0"/>
              <a:t>nghiệp</a:t>
            </a:r>
            <a:r>
              <a:rPr lang="en-US" sz="3600" dirty="0" smtClean="0"/>
              <a:t/>
            </a:r>
            <a:br>
              <a:rPr lang="en-US" sz="3600" dirty="0" smtClean="0"/>
            </a:br>
            <a:r>
              <a:rPr lang="en-US" sz="3600" dirty="0" smtClean="0"/>
              <a:t> </a:t>
            </a:r>
            <a:r>
              <a:rPr lang="en-US" sz="3600" dirty="0" err="1" smtClean="0"/>
              <a:t>thuốc</a:t>
            </a:r>
            <a:r>
              <a:rPr lang="en-US" sz="3600" dirty="0" smtClean="0"/>
              <a:t> </a:t>
            </a:r>
            <a:r>
              <a:rPr lang="en-US" sz="3600" dirty="0" err="1" smtClean="0"/>
              <a:t>lá</a:t>
            </a:r>
            <a:r>
              <a:rPr lang="en-US" sz="3600" dirty="0" smtClean="0"/>
              <a:t> </a:t>
            </a:r>
            <a:r>
              <a:rPr lang="en-US" sz="3600" dirty="0"/>
              <a:t/>
            </a:r>
            <a:br>
              <a:rPr lang="en-US" sz="3600" dirty="0"/>
            </a:br>
            <a:r>
              <a:rPr lang="en-US" sz="3600" dirty="0"/>
              <a:t>(BAT) </a:t>
            </a:r>
          </a:p>
        </p:txBody>
      </p:sp>
      <p:pic>
        <p:nvPicPr>
          <p:cNvPr id="9" name="Content Placeholder 8" descr="A screenshot of a cell phone&#10;&#10;Description automatically generated">
            <a:extLst>
              <a:ext uri="{FF2B5EF4-FFF2-40B4-BE49-F238E27FC236}">
                <a16:creationId xmlns="" xmlns:a16="http://schemas.microsoft.com/office/drawing/2014/main" id="{2268DEF2-8CC0-D64D-ADE9-D2ABEEDA6218}"/>
              </a:ext>
            </a:extLst>
          </p:cNvPr>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07504" y="3010103"/>
            <a:ext cx="6784118" cy="3731265"/>
          </a:xfrm>
          <a:ln>
            <a:solidFill>
              <a:schemeClr val="accent1"/>
            </a:solidFill>
          </a:ln>
        </p:spPr>
      </p:pic>
      <p:pic>
        <p:nvPicPr>
          <p:cNvPr id="11" name="Content Placeholder 10" descr="A screenshot of a cell phone&#10;&#10;Description automatically generated">
            <a:extLst>
              <a:ext uri="{FF2B5EF4-FFF2-40B4-BE49-F238E27FC236}">
                <a16:creationId xmlns="" xmlns:a16="http://schemas.microsoft.com/office/drawing/2014/main" id="{A5535C6E-1D91-0F45-885C-ECC8B7DA9262}"/>
              </a:ext>
            </a:extLst>
          </p:cNvPr>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5292080" y="474289"/>
            <a:ext cx="3661420" cy="3759807"/>
          </a:xfrm>
          <a:ln>
            <a:solidFill>
              <a:schemeClr val="accent1"/>
            </a:solidFill>
          </a:ln>
        </p:spPr>
      </p:pic>
    </p:spTree>
    <p:extLst>
      <p:ext uri="{BB962C8B-B14F-4D97-AF65-F5344CB8AC3E}">
        <p14:creationId xmlns:p14="http://schemas.microsoft.com/office/powerpoint/2010/main" xmlns="" val="3711876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4C14C3-D0AB-484A-B4D5-EF2ADB09A555}"/>
              </a:ext>
            </a:extLst>
          </p:cNvPr>
          <p:cNvSpPr>
            <a:spLocks noGrp="1"/>
          </p:cNvSpPr>
          <p:nvPr>
            <p:ph type="title"/>
          </p:nvPr>
        </p:nvSpPr>
        <p:spPr/>
        <p:txBody>
          <a:bodyPr/>
          <a:lstStyle/>
          <a:p>
            <a:pPr algn="r"/>
            <a:r>
              <a:rPr lang="en-US" dirty="0" err="1" smtClean="0"/>
              <a:t>Các</a:t>
            </a:r>
            <a:r>
              <a:rPr lang="en-US" dirty="0" smtClean="0"/>
              <a:t> </a:t>
            </a:r>
            <a:r>
              <a:rPr lang="en-US" dirty="0" err="1" smtClean="0"/>
              <a:t>sự</a:t>
            </a:r>
            <a:r>
              <a:rPr lang="en-US" dirty="0" smtClean="0"/>
              <a:t> </a:t>
            </a:r>
            <a:r>
              <a:rPr lang="en-US" dirty="0" err="1" smtClean="0"/>
              <a:t>kiện</a:t>
            </a:r>
            <a:r>
              <a:rPr lang="en-US" dirty="0" smtClean="0"/>
              <a:t> </a:t>
            </a:r>
            <a:r>
              <a:rPr lang="en-US" dirty="0" err="1" smtClean="0"/>
              <a:t>và</a:t>
            </a:r>
            <a:r>
              <a:rPr lang="en-US" dirty="0" smtClean="0"/>
              <a:t> </a:t>
            </a:r>
            <a:br>
              <a:rPr lang="en-US" dirty="0" smtClean="0"/>
            </a:br>
            <a:r>
              <a:rPr lang="en-US" dirty="0" err="1" smtClean="0"/>
              <a:t>tài</a:t>
            </a:r>
            <a:r>
              <a:rPr lang="en-US" dirty="0" smtClean="0"/>
              <a:t> </a:t>
            </a:r>
            <a:r>
              <a:rPr lang="en-US" dirty="0" err="1" smtClean="0"/>
              <a:t>liệu</a:t>
            </a:r>
            <a:r>
              <a:rPr lang="en-US" dirty="0" smtClean="0"/>
              <a:t> </a:t>
            </a:r>
            <a:r>
              <a:rPr lang="en-US" dirty="0" err="1" smtClean="0"/>
              <a:t>ủng</a:t>
            </a:r>
            <a:r>
              <a:rPr lang="en-US" dirty="0" smtClean="0"/>
              <a:t> </a:t>
            </a:r>
            <a:r>
              <a:rPr lang="en-US" dirty="0" err="1" smtClean="0"/>
              <a:t>hộ</a:t>
            </a:r>
            <a:endParaRPr lang="en-US" dirty="0"/>
          </a:p>
        </p:txBody>
      </p:sp>
      <p:pic>
        <p:nvPicPr>
          <p:cNvPr id="11" name="Content Placeholder 10" descr="A screenshot of a social media post&#10;&#10;Description automatically generated">
            <a:extLst>
              <a:ext uri="{FF2B5EF4-FFF2-40B4-BE49-F238E27FC236}">
                <a16:creationId xmlns="" xmlns:a16="http://schemas.microsoft.com/office/drawing/2014/main" id="{AF64FD27-6002-4F4A-AFC9-40CCBF5085AD}"/>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691680" y="3000372"/>
            <a:ext cx="7340785" cy="3813004"/>
          </a:xfrm>
        </p:spPr>
      </p:pic>
      <p:pic>
        <p:nvPicPr>
          <p:cNvPr id="9" name="Content Placeholder 8" descr="A screenshot of a cell phone&#10;&#10;Description automatically generated">
            <a:extLst>
              <a:ext uri="{FF2B5EF4-FFF2-40B4-BE49-F238E27FC236}">
                <a16:creationId xmlns="" xmlns:a16="http://schemas.microsoft.com/office/drawing/2014/main" id="{8423F068-FABE-3249-BEEF-279671E8A0A8}"/>
              </a:ext>
            </a:extLst>
          </p:cNvPr>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81547" y="58218"/>
            <a:ext cx="3093864" cy="4362349"/>
          </a:xfrm>
        </p:spPr>
      </p:pic>
    </p:spTree>
    <p:extLst>
      <p:ext uri="{BB962C8B-B14F-4D97-AF65-F5344CB8AC3E}">
        <p14:creationId xmlns:p14="http://schemas.microsoft.com/office/powerpoint/2010/main" xmlns="" val="849210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 xmlns:a16="http://schemas.microsoft.com/office/drawing/2014/main" id="{7669C9F5-B891-E34C-9DA6-B94A13580F63}"/>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692696"/>
            <a:ext cx="5426532" cy="5764371"/>
          </a:xfrm>
          <a:ln>
            <a:solidFill>
              <a:schemeClr val="accent1"/>
            </a:solidFill>
          </a:ln>
        </p:spPr>
      </p:pic>
      <p:sp>
        <p:nvSpPr>
          <p:cNvPr id="8" name="Rectangle 7">
            <a:extLst>
              <a:ext uri="{FF2B5EF4-FFF2-40B4-BE49-F238E27FC236}">
                <a16:creationId xmlns="" xmlns:a16="http://schemas.microsoft.com/office/drawing/2014/main" id="{8F86A044-0CE4-044C-98F5-488547FAB88B}"/>
              </a:ext>
            </a:extLst>
          </p:cNvPr>
          <p:cNvSpPr/>
          <p:nvPr/>
        </p:nvSpPr>
        <p:spPr>
          <a:xfrm>
            <a:off x="5868144" y="1963697"/>
            <a:ext cx="3024336" cy="3539430"/>
          </a:xfrm>
          <a:prstGeom prst="rect">
            <a:avLst/>
          </a:prstGeom>
        </p:spPr>
        <p:txBody>
          <a:bodyPr wrap="square">
            <a:spAutoFit/>
          </a:bodyPr>
          <a:lstStyle/>
          <a:p>
            <a:r>
              <a:rPr lang="en-US" dirty="0" err="1" smtClean="0"/>
              <a:t>Quỹ</a:t>
            </a:r>
            <a:r>
              <a:rPr lang="en-US" dirty="0" smtClean="0"/>
              <a:t> </a:t>
            </a:r>
            <a:r>
              <a:rPr lang="en-US" dirty="0" err="1" smtClean="0"/>
              <a:t>Vì</a:t>
            </a:r>
            <a:r>
              <a:rPr lang="en-US" dirty="0" smtClean="0"/>
              <a:t> </a:t>
            </a:r>
            <a:r>
              <a:rPr lang="en-US" dirty="0" err="1" smtClean="0"/>
              <a:t>một</a:t>
            </a:r>
            <a:r>
              <a:rPr lang="en-US" dirty="0" smtClean="0"/>
              <a:t> </a:t>
            </a:r>
            <a:r>
              <a:rPr lang="en-US" dirty="0" err="1" smtClean="0"/>
              <a:t>thế</a:t>
            </a:r>
            <a:r>
              <a:rPr lang="en-US" dirty="0" smtClean="0"/>
              <a:t> </a:t>
            </a:r>
            <a:r>
              <a:rPr lang="en-US" dirty="0" err="1" smtClean="0"/>
              <a:t>giới</a:t>
            </a:r>
            <a:r>
              <a:rPr lang="en-US" dirty="0" smtClean="0"/>
              <a:t> </a:t>
            </a:r>
            <a:r>
              <a:rPr lang="en-US" dirty="0" err="1" smtClean="0"/>
              <a:t>không</a:t>
            </a:r>
            <a:r>
              <a:rPr lang="en-US" dirty="0" smtClean="0"/>
              <a:t> </a:t>
            </a:r>
            <a:r>
              <a:rPr lang="en-US" dirty="0" err="1" smtClean="0"/>
              <a:t>khói</a:t>
            </a:r>
            <a:r>
              <a:rPr lang="en-US" dirty="0" smtClean="0"/>
              <a:t> </a:t>
            </a:r>
            <a:r>
              <a:rPr lang="en-US" dirty="0" err="1" smtClean="0"/>
              <a:t>thuốc</a:t>
            </a:r>
            <a:r>
              <a:rPr lang="en-US" dirty="0" smtClean="0"/>
              <a:t> </a:t>
            </a:r>
            <a:r>
              <a:rPr lang="en-US" dirty="0" smtClean="0"/>
              <a:t> </a:t>
            </a:r>
            <a:r>
              <a:rPr lang="en-US" dirty="0" err="1" smtClean="0"/>
              <a:t>bản</a:t>
            </a:r>
            <a:r>
              <a:rPr lang="en-US" dirty="0" smtClean="0"/>
              <a:t> </a:t>
            </a:r>
            <a:r>
              <a:rPr lang="en-US" dirty="0" err="1" smtClean="0"/>
              <a:t>chất</a:t>
            </a:r>
            <a:r>
              <a:rPr lang="en-US" dirty="0" smtClean="0"/>
              <a:t> </a:t>
            </a:r>
            <a:r>
              <a:rPr lang="en-US" dirty="0" err="1" smtClean="0"/>
              <a:t>là</a:t>
            </a:r>
            <a:r>
              <a:rPr lang="en-US" dirty="0" smtClean="0"/>
              <a:t> </a:t>
            </a:r>
            <a:r>
              <a:rPr lang="en-US" dirty="0" err="1" smtClean="0">
                <a:latin typeface="Arial" panose="020B0604020202020204" pitchFamily="34" charset="0"/>
                <a:cs typeface="Arial" panose="020B0604020202020204" pitchFamily="34" charset="0"/>
              </a:rPr>
              <a:t>quảng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bá</a:t>
            </a:r>
            <a:r>
              <a:rPr lang="en-US" dirty="0" smtClean="0">
                <a:latin typeface="Arial" panose="020B0604020202020204" pitchFamily="34" charset="0"/>
                <a:cs typeface="Arial" panose="020B0604020202020204" pitchFamily="34" charset="0"/>
              </a:rPr>
              <a:t> TLĐT </a:t>
            </a:r>
            <a:r>
              <a:rPr lang="en-US" dirty="0" err="1" smtClean="0">
                <a:latin typeface="Arial" panose="020B0604020202020204" pitchFamily="34" charset="0"/>
                <a:cs typeface="Arial" panose="020B0604020202020204" pitchFamily="34" charset="0"/>
              </a:rPr>
              <a:t>và</a:t>
            </a:r>
            <a:r>
              <a:rPr lang="en-US" dirty="0" smtClean="0">
                <a:latin typeface="Arial" panose="020B0604020202020204" pitchFamily="34" charset="0"/>
                <a:cs typeface="Arial" panose="020B0604020202020204" pitchFamily="34" charset="0"/>
              </a:rPr>
              <a:t> TLLN </a:t>
            </a:r>
            <a:r>
              <a:rPr lang="en-US" dirty="0" err="1" smtClean="0">
                <a:latin typeface="Arial" panose="020B0604020202020204" pitchFamily="34" charset="0"/>
                <a:cs typeface="Arial" panose="020B0604020202020204" pitchFamily="34" charset="0"/>
              </a:rPr>
              <a:t>như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những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sản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phẩm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giảm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tác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hại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người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sử</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dụng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69221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BB6560-5490-B243-B4C1-CD2038670561}"/>
              </a:ext>
            </a:extLst>
          </p:cNvPr>
          <p:cNvSpPr>
            <a:spLocks noGrp="1"/>
          </p:cNvSpPr>
          <p:nvPr>
            <p:ph type="title"/>
          </p:nvPr>
        </p:nvSpPr>
        <p:spPr>
          <a:xfrm>
            <a:off x="251520" y="404664"/>
            <a:ext cx="8699500" cy="1143000"/>
          </a:xfrm>
        </p:spPr>
        <p:txBody>
          <a:bodyPr/>
          <a:lstStyle/>
          <a:p>
            <a:pPr algn="l"/>
            <a:r>
              <a:rPr lang="en-US" sz="2800" dirty="0" err="1" smtClean="0"/>
              <a:t>Tài</a:t>
            </a:r>
            <a:r>
              <a:rPr lang="en-US" sz="2800" dirty="0" smtClean="0"/>
              <a:t> </a:t>
            </a:r>
            <a:r>
              <a:rPr lang="en-US" sz="2800" dirty="0" err="1" smtClean="0"/>
              <a:t>trợ</a:t>
            </a:r>
            <a:r>
              <a:rPr lang="en-US" sz="2800" dirty="0" smtClean="0"/>
              <a:t> </a:t>
            </a:r>
            <a:r>
              <a:rPr lang="en-US" sz="2800" dirty="0" err="1" smtClean="0"/>
              <a:t>của</a:t>
            </a:r>
            <a:r>
              <a:rPr lang="en-US" sz="2800" dirty="0" smtClean="0"/>
              <a:t> </a:t>
            </a:r>
            <a:r>
              <a:rPr lang="en-US" sz="2800" dirty="0" err="1" smtClean="0"/>
              <a:t>Quỹ</a:t>
            </a:r>
            <a:r>
              <a:rPr lang="en-US" sz="2800" dirty="0" smtClean="0"/>
              <a:t> </a:t>
            </a:r>
            <a:r>
              <a:rPr lang="en-US" sz="2800" dirty="0" err="1" smtClean="0"/>
              <a:t>Vì</a:t>
            </a:r>
            <a:r>
              <a:rPr lang="en-US" sz="2800" dirty="0" smtClean="0"/>
              <a:t> </a:t>
            </a:r>
            <a:r>
              <a:rPr lang="en-US" sz="2800" dirty="0" err="1" smtClean="0"/>
              <a:t>một</a:t>
            </a:r>
            <a:r>
              <a:rPr lang="en-US" sz="2800" dirty="0" smtClean="0"/>
              <a:t> </a:t>
            </a:r>
            <a:r>
              <a:rPr lang="en-US" sz="2800" dirty="0" err="1" smtClean="0"/>
              <a:t>thế</a:t>
            </a:r>
            <a:r>
              <a:rPr lang="en-US" sz="2800" dirty="0" smtClean="0"/>
              <a:t> </a:t>
            </a:r>
            <a:r>
              <a:rPr lang="en-US" sz="2800" dirty="0" err="1" smtClean="0"/>
              <a:t>giới</a:t>
            </a:r>
            <a:r>
              <a:rPr lang="en-US" sz="2800" dirty="0" smtClean="0"/>
              <a:t> </a:t>
            </a:r>
            <a:r>
              <a:rPr lang="en-US" sz="2800" dirty="0" err="1" smtClean="0"/>
              <a:t>không</a:t>
            </a:r>
            <a:r>
              <a:rPr lang="en-US" sz="2800" dirty="0" smtClean="0"/>
              <a:t> </a:t>
            </a:r>
            <a:r>
              <a:rPr lang="en-US" sz="2800" dirty="0" err="1" smtClean="0"/>
              <a:t>khói</a:t>
            </a:r>
            <a:r>
              <a:rPr lang="en-US" sz="2800" dirty="0" smtClean="0"/>
              <a:t> </a:t>
            </a:r>
            <a:r>
              <a:rPr lang="en-US" sz="2800" dirty="0" err="1" smtClean="0"/>
              <a:t>thuốc</a:t>
            </a:r>
            <a:r>
              <a:rPr lang="en-US" sz="2800" dirty="0" smtClean="0"/>
              <a:t> (FSFW) </a:t>
            </a:r>
            <a:r>
              <a:rPr lang="en-US" sz="2800" dirty="0" err="1" smtClean="0"/>
              <a:t>để</a:t>
            </a:r>
            <a:r>
              <a:rPr lang="en-US" sz="2800" dirty="0" smtClean="0"/>
              <a:t> </a:t>
            </a:r>
            <a:r>
              <a:rPr lang="en-US" sz="2800" dirty="0" err="1" smtClean="0"/>
              <a:t>giảm</a:t>
            </a:r>
            <a:r>
              <a:rPr lang="en-US" sz="2800" dirty="0" smtClean="0"/>
              <a:t> </a:t>
            </a:r>
            <a:r>
              <a:rPr lang="en-US" sz="2800" dirty="0" err="1" smtClean="0"/>
              <a:t>sử</a:t>
            </a:r>
            <a:r>
              <a:rPr lang="en-US" sz="2800" dirty="0" smtClean="0"/>
              <a:t> </a:t>
            </a:r>
            <a:r>
              <a:rPr lang="en-US" sz="2800" dirty="0" err="1" smtClean="0"/>
              <a:t>dụng</a:t>
            </a:r>
            <a:r>
              <a:rPr lang="en-US" sz="2800" dirty="0" smtClean="0"/>
              <a:t> TLĐT </a:t>
            </a:r>
            <a:r>
              <a:rPr lang="en-US" sz="2800" dirty="0" err="1" smtClean="0"/>
              <a:t>trong</a:t>
            </a:r>
            <a:r>
              <a:rPr lang="en-US" sz="2800" dirty="0" smtClean="0"/>
              <a:t> </a:t>
            </a:r>
            <a:r>
              <a:rPr lang="en-US" sz="2800" dirty="0" err="1" smtClean="0"/>
              <a:t>thiếu</a:t>
            </a:r>
            <a:r>
              <a:rPr lang="en-US" sz="2800" dirty="0" smtClean="0"/>
              <a:t> </a:t>
            </a:r>
            <a:r>
              <a:rPr lang="en-US" sz="2800" dirty="0" err="1" smtClean="0"/>
              <a:t>niên</a:t>
            </a:r>
            <a:r>
              <a:rPr lang="en-US" sz="2800" dirty="0" smtClean="0"/>
              <a:t> (</a:t>
            </a:r>
            <a:r>
              <a:rPr lang="en-US" sz="2800" dirty="0" err="1" smtClean="0"/>
              <a:t>làm</a:t>
            </a:r>
            <a:r>
              <a:rPr lang="en-US" sz="2800" dirty="0" smtClean="0"/>
              <a:t> </a:t>
            </a:r>
            <a:r>
              <a:rPr lang="en-US" sz="2800" dirty="0" err="1" smtClean="0"/>
              <a:t>cho</a:t>
            </a:r>
            <a:r>
              <a:rPr lang="en-US" sz="2800" dirty="0" smtClean="0"/>
              <a:t> TLĐT </a:t>
            </a:r>
            <a:r>
              <a:rPr lang="en-US" sz="2800" dirty="0" err="1" smtClean="0"/>
              <a:t>và</a:t>
            </a:r>
            <a:r>
              <a:rPr lang="en-US" sz="2800" dirty="0" smtClean="0"/>
              <a:t> TLLN </a:t>
            </a:r>
            <a:r>
              <a:rPr lang="en-US" sz="2800" dirty="0" err="1" smtClean="0"/>
              <a:t>trở</a:t>
            </a:r>
            <a:r>
              <a:rPr lang="en-US" sz="2800" dirty="0" smtClean="0"/>
              <a:t> </a:t>
            </a:r>
            <a:r>
              <a:rPr lang="en-US" sz="2800" dirty="0" err="1" smtClean="0"/>
              <a:t>thành</a:t>
            </a:r>
            <a:r>
              <a:rPr lang="en-US" sz="2800" dirty="0" smtClean="0"/>
              <a:t> </a:t>
            </a:r>
            <a:r>
              <a:rPr lang="en-US" sz="2800" dirty="0" smtClean="0"/>
              <a:t>“</a:t>
            </a:r>
            <a:r>
              <a:rPr lang="en-US" sz="2800" dirty="0" err="1" smtClean="0"/>
              <a:t>trái</a:t>
            </a:r>
            <a:r>
              <a:rPr lang="en-US" sz="2800" dirty="0" smtClean="0"/>
              <a:t> </a:t>
            </a:r>
            <a:r>
              <a:rPr lang="en-US" sz="2800" dirty="0" err="1" smtClean="0"/>
              <a:t>cấm</a:t>
            </a:r>
            <a:r>
              <a:rPr lang="en-US" sz="2800" dirty="0" smtClean="0"/>
              <a:t>” </a:t>
            </a:r>
            <a:r>
              <a:rPr lang="en-US" sz="2800" dirty="0" err="1" smtClean="0"/>
              <a:t>cho</a:t>
            </a:r>
            <a:r>
              <a:rPr lang="en-US" sz="2800" dirty="0" smtClean="0"/>
              <a:t> </a:t>
            </a:r>
            <a:r>
              <a:rPr lang="en-US" sz="2800" dirty="0" err="1" smtClean="0"/>
              <a:t>thiếu</a:t>
            </a:r>
            <a:r>
              <a:rPr lang="en-US" sz="2800" dirty="0" smtClean="0"/>
              <a:t> </a:t>
            </a:r>
            <a:r>
              <a:rPr lang="en-US" sz="2800" dirty="0" err="1" smtClean="0"/>
              <a:t>niên</a:t>
            </a:r>
            <a:r>
              <a:rPr lang="en-US" sz="2800" dirty="0" smtClean="0"/>
              <a:t>)</a:t>
            </a:r>
            <a:endParaRPr lang="en-US" sz="2800" dirty="0"/>
          </a:p>
        </p:txBody>
      </p:sp>
      <p:pic>
        <p:nvPicPr>
          <p:cNvPr id="5" name="Content Placeholder 4" descr="A screenshot of a cell phone&#10;&#10;Description automatically generated">
            <a:extLst>
              <a:ext uri="{FF2B5EF4-FFF2-40B4-BE49-F238E27FC236}">
                <a16:creationId xmlns="" xmlns:a16="http://schemas.microsoft.com/office/drawing/2014/main" id="{38C911E6-8D8F-DE41-A146-E22D8B6B2F7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28662" y="1857364"/>
            <a:ext cx="6734738" cy="4752528"/>
          </a:xfrm>
          <a:ln>
            <a:solidFill>
              <a:schemeClr val="accent1"/>
            </a:solidFill>
          </a:ln>
        </p:spPr>
      </p:pic>
    </p:spTree>
    <p:extLst>
      <p:ext uri="{BB962C8B-B14F-4D97-AF65-F5344CB8AC3E}">
        <p14:creationId xmlns:p14="http://schemas.microsoft.com/office/powerpoint/2010/main" xmlns="" val="41765697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4C14C3-D0AB-484A-B4D5-EF2ADB09A555}"/>
              </a:ext>
            </a:extLst>
          </p:cNvPr>
          <p:cNvSpPr>
            <a:spLocks noGrp="1"/>
          </p:cNvSpPr>
          <p:nvPr>
            <p:ph type="title"/>
          </p:nvPr>
        </p:nvSpPr>
        <p:spPr>
          <a:xfrm>
            <a:off x="222250" y="2420888"/>
            <a:ext cx="8699500" cy="1722492"/>
          </a:xfrm>
        </p:spPr>
        <p:txBody>
          <a:bodyPr/>
          <a:lstStyle/>
          <a:p>
            <a:r>
              <a:rPr lang="en-US" sz="3600" b="1" dirty="0" err="1" smtClean="0"/>
              <a:t>Các</a:t>
            </a:r>
            <a:r>
              <a:rPr lang="en-US" sz="3600" b="1" dirty="0" smtClean="0"/>
              <a:t> </a:t>
            </a:r>
            <a:r>
              <a:rPr lang="en-US" sz="3600" b="1" dirty="0" err="1" smtClean="0"/>
              <a:t>chiêu</a:t>
            </a:r>
            <a:r>
              <a:rPr lang="en-US" sz="3600" b="1" dirty="0" smtClean="0"/>
              <a:t> </a:t>
            </a:r>
            <a:r>
              <a:rPr lang="en-US" sz="3600" b="1" dirty="0" err="1" smtClean="0"/>
              <a:t>thức</a:t>
            </a:r>
            <a:r>
              <a:rPr lang="en-US" sz="3600" b="1" dirty="0" smtClean="0"/>
              <a:t> </a:t>
            </a:r>
            <a:r>
              <a:rPr lang="en-US" sz="3600" b="1" dirty="0" err="1" smtClean="0"/>
              <a:t>quảng</a:t>
            </a:r>
            <a:r>
              <a:rPr lang="en-US" sz="3600" b="1" dirty="0" smtClean="0"/>
              <a:t> </a:t>
            </a:r>
            <a:r>
              <a:rPr lang="en-US" sz="3600" b="1" dirty="0" err="1" smtClean="0"/>
              <a:t>cáo</a:t>
            </a:r>
            <a:r>
              <a:rPr lang="en-US" sz="3600" b="1" dirty="0" smtClean="0"/>
              <a:t> </a:t>
            </a:r>
            <a:r>
              <a:rPr lang="en-US" sz="3600" b="1" dirty="0" err="1" smtClean="0"/>
              <a:t>để</a:t>
            </a:r>
            <a:r>
              <a:rPr lang="en-US" sz="3600" b="1" dirty="0" smtClean="0"/>
              <a:t> </a:t>
            </a:r>
            <a:r>
              <a:rPr lang="en-US" sz="3600" b="1" dirty="0" err="1" smtClean="0"/>
              <a:t>mở</a:t>
            </a:r>
            <a:r>
              <a:rPr lang="en-US" sz="3600" b="1" dirty="0" smtClean="0"/>
              <a:t> </a:t>
            </a:r>
            <a:r>
              <a:rPr lang="en-US" sz="3600" b="1" dirty="0" err="1" smtClean="0"/>
              <a:t>rộng</a:t>
            </a:r>
            <a:r>
              <a:rPr lang="en-US" sz="3600" b="1" dirty="0" smtClean="0"/>
              <a:t> </a:t>
            </a:r>
            <a:r>
              <a:rPr lang="en-US" sz="3600" b="1" dirty="0" err="1" smtClean="0"/>
              <a:t>thị</a:t>
            </a:r>
            <a:r>
              <a:rPr lang="en-US" sz="3600" b="1" dirty="0" smtClean="0"/>
              <a:t> </a:t>
            </a:r>
            <a:r>
              <a:rPr lang="en-US" sz="3600" b="1" dirty="0" err="1" smtClean="0"/>
              <a:t>trường</a:t>
            </a:r>
            <a:r>
              <a:rPr lang="en-US" sz="3600" b="1" dirty="0" smtClean="0"/>
              <a:t> </a:t>
            </a:r>
            <a:r>
              <a:rPr lang="en-US" sz="3600" b="1" dirty="0" err="1" smtClean="0"/>
              <a:t>của</a:t>
            </a:r>
            <a:r>
              <a:rPr lang="en-US" sz="3600" b="1" dirty="0" smtClean="0"/>
              <a:t> TLĐT </a:t>
            </a:r>
            <a:r>
              <a:rPr lang="en-US" sz="3600" b="1" dirty="0" err="1" smtClean="0"/>
              <a:t>và</a:t>
            </a:r>
            <a:r>
              <a:rPr lang="en-US" sz="3600" b="1" dirty="0" smtClean="0"/>
              <a:t> TLLN </a:t>
            </a:r>
            <a:r>
              <a:rPr lang="en-US" sz="3600" b="1" dirty="0" smtClean="0"/>
              <a:t/>
            </a:r>
            <a:br>
              <a:rPr lang="en-US" sz="3600" b="1" dirty="0" smtClean="0"/>
            </a:br>
            <a:r>
              <a:rPr lang="en-US" sz="3600" b="1" dirty="0" smtClean="0"/>
              <a:t>ở </a:t>
            </a:r>
            <a:r>
              <a:rPr lang="en-US" sz="3600" b="1" dirty="0"/>
              <a:t>ASEAN</a:t>
            </a:r>
          </a:p>
        </p:txBody>
      </p:sp>
    </p:spTree>
    <p:extLst>
      <p:ext uri="{BB962C8B-B14F-4D97-AF65-F5344CB8AC3E}">
        <p14:creationId xmlns:p14="http://schemas.microsoft.com/office/powerpoint/2010/main" xmlns="" val="1492155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4C14C3-D0AB-484A-B4D5-EF2ADB09A555}"/>
              </a:ext>
            </a:extLst>
          </p:cNvPr>
          <p:cNvSpPr>
            <a:spLocks noGrp="1"/>
          </p:cNvSpPr>
          <p:nvPr>
            <p:ph type="title"/>
          </p:nvPr>
        </p:nvSpPr>
        <p:spPr>
          <a:xfrm>
            <a:off x="251520" y="188640"/>
            <a:ext cx="8699500" cy="1143000"/>
          </a:xfrm>
        </p:spPr>
        <p:txBody>
          <a:bodyPr/>
          <a:lstStyle/>
          <a:p>
            <a:pPr algn="l"/>
            <a:r>
              <a:rPr lang="en-US" sz="2800" dirty="0" err="1" smtClean="0"/>
              <a:t>Cách</a:t>
            </a:r>
            <a:r>
              <a:rPr lang="en-US" sz="2800" dirty="0" smtClean="0"/>
              <a:t> </a:t>
            </a:r>
            <a:r>
              <a:rPr lang="en-US" sz="2800" dirty="0" err="1" smtClean="0"/>
              <a:t>thức</a:t>
            </a:r>
            <a:r>
              <a:rPr lang="en-US" sz="2800" dirty="0" smtClean="0"/>
              <a:t> </a:t>
            </a:r>
            <a:r>
              <a:rPr lang="en-US" sz="2800" dirty="0" err="1" smtClean="0"/>
              <a:t>Thiết</a:t>
            </a:r>
            <a:r>
              <a:rPr lang="en-US" sz="2800" dirty="0" smtClean="0"/>
              <a:t> </a:t>
            </a:r>
            <a:r>
              <a:rPr lang="en-US" sz="2800" dirty="0" err="1" smtClean="0"/>
              <a:t>kế</a:t>
            </a:r>
            <a:r>
              <a:rPr lang="en-US" sz="2800" dirty="0" smtClean="0"/>
              <a:t> TLĐT </a:t>
            </a:r>
            <a:r>
              <a:rPr lang="en-US" sz="2800" dirty="0" err="1" smtClean="0"/>
              <a:t>và</a:t>
            </a:r>
            <a:r>
              <a:rPr lang="en-US" sz="2800" dirty="0" smtClean="0"/>
              <a:t> TLLN </a:t>
            </a:r>
            <a:r>
              <a:rPr lang="en-US" sz="2800" dirty="0" err="1" smtClean="0"/>
              <a:t>hiện</a:t>
            </a:r>
            <a:r>
              <a:rPr lang="en-US" sz="2800" dirty="0" smtClean="0"/>
              <a:t> nay </a:t>
            </a:r>
            <a:r>
              <a:rPr lang="en-US" sz="2800" dirty="0" err="1" smtClean="0"/>
              <a:t>tương</a:t>
            </a:r>
            <a:r>
              <a:rPr lang="en-US" sz="2800" dirty="0" smtClean="0"/>
              <a:t> </a:t>
            </a:r>
            <a:r>
              <a:rPr lang="en-US" sz="2800" dirty="0" err="1" smtClean="0"/>
              <a:t>tự</a:t>
            </a:r>
            <a:r>
              <a:rPr lang="en-US" sz="2800" dirty="0" smtClean="0"/>
              <a:t> </a:t>
            </a:r>
            <a:r>
              <a:rPr lang="en-US" sz="2800" dirty="0" err="1" smtClean="0"/>
              <a:t>như</a:t>
            </a:r>
            <a:r>
              <a:rPr lang="en-US" sz="2800" dirty="0" smtClean="0"/>
              <a:t> </a:t>
            </a:r>
            <a:r>
              <a:rPr lang="en-US" sz="2800" dirty="0" err="1" smtClean="0"/>
              <a:t>đã</a:t>
            </a:r>
            <a:r>
              <a:rPr lang="en-US" sz="2800" dirty="0" smtClean="0"/>
              <a:t> </a:t>
            </a:r>
            <a:r>
              <a:rPr lang="en-US" sz="2800" dirty="0" err="1" smtClean="0"/>
              <a:t>thực</a:t>
            </a:r>
            <a:r>
              <a:rPr lang="en-US" sz="2800" dirty="0" smtClean="0"/>
              <a:t> </a:t>
            </a:r>
            <a:r>
              <a:rPr lang="en-US" sz="2800" dirty="0" err="1" smtClean="0"/>
              <a:t>hiện</a:t>
            </a:r>
            <a:r>
              <a:rPr lang="en-US" sz="2800" dirty="0" smtClean="0"/>
              <a:t> </a:t>
            </a:r>
            <a:r>
              <a:rPr lang="en-US" sz="2800" dirty="0" err="1" smtClean="0"/>
              <a:t>đối</a:t>
            </a:r>
            <a:r>
              <a:rPr lang="en-US" sz="2800" dirty="0" smtClean="0"/>
              <a:t> </a:t>
            </a:r>
            <a:r>
              <a:rPr lang="en-US" sz="2800" dirty="0" err="1" smtClean="0"/>
              <a:t>với</a:t>
            </a:r>
            <a:r>
              <a:rPr lang="en-US" sz="2800" dirty="0" smtClean="0"/>
              <a:t> </a:t>
            </a:r>
            <a:r>
              <a:rPr lang="en-US" sz="2800" dirty="0" err="1" smtClean="0"/>
              <a:t>thuốc</a:t>
            </a:r>
            <a:r>
              <a:rPr lang="en-US" sz="2800" dirty="0" smtClean="0"/>
              <a:t> </a:t>
            </a:r>
            <a:r>
              <a:rPr lang="en-US" sz="2800" dirty="0" err="1" smtClean="0"/>
              <a:t>lá</a:t>
            </a:r>
            <a:r>
              <a:rPr lang="en-US" sz="2800" dirty="0" smtClean="0"/>
              <a:t> </a:t>
            </a:r>
            <a:r>
              <a:rPr lang="en-US" sz="2800" dirty="0" err="1" smtClean="0"/>
              <a:t>truyền</a:t>
            </a:r>
            <a:r>
              <a:rPr lang="en-US" sz="2800" dirty="0" smtClean="0"/>
              <a:t> </a:t>
            </a:r>
            <a:r>
              <a:rPr lang="en-US" sz="2800" dirty="0" err="1" smtClean="0"/>
              <a:t>thống</a:t>
            </a:r>
            <a:r>
              <a:rPr lang="en-US" sz="2800" dirty="0" smtClean="0"/>
              <a:t> </a:t>
            </a:r>
            <a:r>
              <a:rPr lang="en-US" sz="2800" dirty="0" err="1" smtClean="0"/>
              <a:t>trước</a:t>
            </a:r>
            <a:r>
              <a:rPr lang="en-US" sz="2800" dirty="0" smtClean="0"/>
              <a:t> </a:t>
            </a:r>
            <a:r>
              <a:rPr lang="en-US" sz="2800" dirty="0" err="1" smtClean="0"/>
              <a:t>đây</a:t>
            </a:r>
            <a:r>
              <a:rPr lang="en-US" sz="2800" dirty="0" smtClean="0"/>
              <a:t> </a:t>
            </a:r>
            <a:r>
              <a:rPr lang="en-US" sz="2800" dirty="0" err="1" smtClean="0"/>
              <a:t>để</a:t>
            </a:r>
            <a:r>
              <a:rPr lang="en-US" sz="2800" dirty="0" smtClean="0"/>
              <a:t> </a:t>
            </a:r>
            <a:r>
              <a:rPr lang="en-US" sz="2800" dirty="0" err="1" smtClean="0"/>
              <a:t>quảng</a:t>
            </a:r>
            <a:r>
              <a:rPr lang="en-US" sz="2800" dirty="0" smtClean="0"/>
              <a:t> </a:t>
            </a:r>
            <a:r>
              <a:rPr lang="en-US" sz="2800" dirty="0" err="1" smtClean="0"/>
              <a:t>bá</a:t>
            </a:r>
            <a:r>
              <a:rPr lang="en-US" sz="2800" dirty="0" smtClean="0"/>
              <a:t> </a:t>
            </a:r>
            <a:r>
              <a:rPr lang="en-US" sz="2800" dirty="0" err="1" smtClean="0"/>
              <a:t>hình</a:t>
            </a:r>
            <a:r>
              <a:rPr lang="en-US" sz="2800" dirty="0" smtClean="0"/>
              <a:t> </a:t>
            </a:r>
            <a:r>
              <a:rPr lang="en-US" sz="2800" dirty="0" err="1" smtClean="0"/>
              <a:t>ảnh</a:t>
            </a:r>
            <a:r>
              <a:rPr lang="en-US" sz="2800" dirty="0" smtClean="0"/>
              <a:t> </a:t>
            </a:r>
            <a:r>
              <a:rPr lang="en-US" sz="2800" dirty="0" err="1" smtClean="0"/>
              <a:t>bắt</a:t>
            </a:r>
            <a:r>
              <a:rPr lang="en-US" sz="2800" dirty="0" smtClean="0"/>
              <a:t> </a:t>
            </a:r>
            <a:r>
              <a:rPr lang="en-US" sz="2800" dirty="0" err="1" smtClean="0"/>
              <a:t>mắt</a:t>
            </a:r>
            <a:r>
              <a:rPr lang="en-US" sz="2800" dirty="0" smtClean="0"/>
              <a:t>, </a:t>
            </a:r>
            <a:r>
              <a:rPr lang="en-US" sz="2800" dirty="0" err="1" smtClean="0"/>
              <a:t>hấp</a:t>
            </a:r>
            <a:r>
              <a:rPr lang="en-US" sz="2800" dirty="0" smtClean="0"/>
              <a:t> </a:t>
            </a:r>
            <a:r>
              <a:rPr lang="en-US" sz="2800" dirty="0" err="1" smtClean="0"/>
              <a:t>dẫn</a:t>
            </a:r>
            <a:endParaRPr lang="en-US" sz="2400" b="1" dirty="0"/>
          </a:p>
        </p:txBody>
      </p:sp>
      <p:pic>
        <p:nvPicPr>
          <p:cNvPr id="19" name="Content Placeholder 18" descr="A wooden table&#10;&#10;Description automatically generated">
            <a:extLst>
              <a:ext uri="{FF2B5EF4-FFF2-40B4-BE49-F238E27FC236}">
                <a16:creationId xmlns="" xmlns:a16="http://schemas.microsoft.com/office/drawing/2014/main" id="{13D6CAFB-764A-9B43-B02B-2887203C49ED}"/>
              </a:ext>
            </a:extLst>
          </p:cNvPr>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284882" y="1412776"/>
            <a:ext cx="4038600" cy="4023642"/>
          </a:xfrm>
        </p:spPr>
      </p:pic>
      <p:pic>
        <p:nvPicPr>
          <p:cNvPr id="15" name="Picture 14">
            <a:extLst>
              <a:ext uri="{FF2B5EF4-FFF2-40B4-BE49-F238E27FC236}">
                <a16:creationId xmlns="" xmlns:a16="http://schemas.microsoft.com/office/drawing/2014/main" id="{03D2D4D1-B9B3-C34B-BD5C-76C7671AA6B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02584" y="1383928"/>
            <a:ext cx="4287416" cy="2764904"/>
          </a:xfrm>
          <a:prstGeom prst="rect">
            <a:avLst/>
          </a:prstGeom>
        </p:spPr>
      </p:pic>
      <p:pic>
        <p:nvPicPr>
          <p:cNvPr id="21" name="Picture 20" descr="A picture containing building, ground&#10;&#10;Description automatically generated">
            <a:extLst>
              <a:ext uri="{FF2B5EF4-FFF2-40B4-BE49-F238E27FC236}">
                <a16:creationId xmlns="" xmlns:a16="http://schemas.microsoft.com/office/drawing/2014/main" id="{F499AA1F-10F9-834B-B3AF-CDE25CC2ECB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02584" y="4373240"/>
            <a:ext cx="2201664" cy="2201664"/>
          </a:xfrm>
          <a:prstGeom prst="rect">
            <a:avLst/>
          </a:prstGeom>
        </p:spPr>
      </p:pic>
      <p:pic>
        <p:nvPicPr>
          <p:cNvPr id="23" name="Picture 22">
            <a:extLst>
              <a:ext uri="{FF2B5EF4-FFF2-40B4-BE49-F238E27FC236}">
                <a16:creationId xmlns="" xmlns:a16="http://schemas.microsoft.com/office/drawing/2014/main" id="{00790717-2F4E-DE44-AE10-96B5F31CE02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971679" y="4373240"/>
            <a:ext cx="1936080" cy="1936080"/>
          </a:xfrm>
          <a:prstGeom prst="rect">
            <a:avLst/>
          </a:prstGeom>
          <a:ln>
            <a:solidFill>
              <a:schemeClr val="accent1"/>
            </a:solidFill>
          </a:ln>
        </p:spPr>
      </p:pic>
    </p:spTree>
    <p:extLst>
      <p:ext uri="{BB962C8B-B14F-4D97-AF65-F5344CB8AC3E}">
        <p14:creationId xmlns:p14="http://schemas.microsoft.com/office/powerpoint/2010/main" xmlns="" val="2227038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4C14C3-D0AB-484A-B4D5-EF2ADB09A555}"/>
              </a:ext>
            </a:extLst>
          </p:cNvPr>
          <p:cNvSpPr>
            <a:spLocks noGrp="1"/>
          </p:cNvSpPr>
          <p:nvPr>
            <p:ph type="title"/>
          </p:nvPr>
        </p:nvSpPr>
        <p:spPr/>
        <p:txBody>
          <a:bodyPr/>
          <a:lstStyle/>
          <a:p>
            <a:pPr algn="l"/>
            <a:r>
              <a:rPr lang="en-US" sz="3600" dirty="0" err="1" smtClean="0"/>
              <a:t>Sử</a:t>
            </a:r>
            <a:r>
              <a:rPr lang="en-US" sz="3600" dirty="0" smtClean="0"/>
              <a:t> </a:t>
            </a:r>
            <a:r>
              <a:rPr lang="en-US" sz="3600" dirty="0" err="1" smtClean="0"/>
              <a:t>dụng</a:t>
            </a:r>
            <a:r>
              <a:rPr lang="en-US" sz="3600" dirty="0" smtClean="0"/>
              <a:t> </a:t>
            </a:r>
            <a:r>
              <a:rPr lang="en-US" sz="3600" dirty="0" err="1" smtClean="0"/>
              <a:t>chiến</a:t>
            </a:r>
            <a:r>
              <a:rPr lang="en-US" sz="3600" dirty="0" smtClean="0"/>
              <a:t> </a:t>
            </a:r>
            <a:r>
              <a:rPr lang="en-US" sz="3600" dirty="0" err="1" smtClean="0"/>
              <a:t>lược</a:t>
            </a:r>
            <a:r>
              <a:rPr lang="en-US" sz="3600" dirty="0" smtClean="0"/>
              <a:t> </a:t>
            </a:r>
            <a:r>
              <a:rPr lang="en-US" sz="3600" dirty="0" err="1" smtClean="0"/>
              <a:t>giá</a:t>
            </a:r>
            <a:r>
              <a:rPr lang="en-US" sz="3600" dirty="0" smtClean="0"/>
              <a:t> “</a:t>
            </a:r>
            <a:r>
              <a:rPr lang="en-US" sz="3600" dirty="0" err="1" smtClean="0"/>
              <a:t>mồi</a:t>
            </a:r>
            <a:r>
              <a:rPr lang="en-US" sz="3600" dirty="0" smtClean="0"/>
              <a:t> </a:t>
            </a:r>
            <a:r>
              <a:rPr lang="en-US" sz="3600" dirty="0" err="1" smtClean="0"/>
              <a:t>và</a:t>
            </a:r>
            <a:r>
              <a:rPr lang="en-US" sz="3600" dirty="0" smtClean="0"/>
              <a:t> </a:t>
            </a:r>
            <a:r>
              <a:rPr lang="en-US" sz="3600" dirty="0" err="1" smtClean="0"/>
              <a:t>móc</a:t>
            </a:r>
            <a:r>
              <a:rPr lang="en-US" sz="3600" dirty="0" smtClean="0"/>
              <a:t>”</a:t>
            </a:r>
            <a:endParaRPr lang="en-US" sz="1100" b="1" dirty="0"/>
          </a:p>
        </p:txBody>
      </p:sp>
      <p:pic>
        <p:nvPicPr>
          <p:cNvPr id="5" name="Content Placeholder 4" descr="A picture containing bottle, indoor, table&#10;&#10;Description automatically generated">
            <a:extLst>
              <a:ext uri="{FF2B5EF4-FFF2-40B4-BE49-F238E27FC236}">
                <a16:creationId xmlns="" xmlns:a16="http://schemas.microsoft.com/office/drawing/2014/main" id="{DDEC6292-D4FC-E54C-AE55-633EAEE7D2BE}"/>
              </a:ext>
            </a:extLst>
          </p:cNvPr>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57158" y="1571612"/>
            <a:ext cx="4038600" cy="4042097"/>
          </a:xfrm>
        </p:spPr>
      </p:pic>
      <p:pic>
        <p:nvPicPr>
          <p:cNvPr id="14" name="Content Placeholder 13" descr="A bottle of wine&#10;&#10;Description automatically generated">
            <a:extLst>
              <a:ext uri="{FF2B5EF4-FFF2-40B4-BE49-F238E27FC236}">
                <a16:creationId xmlns="" xmlns:a16="http://schemas.microsoft.com/office/drawing/2014/main" id="{1380426C-3DB2-B040-B64F-7A02697FA26B}"/>
              </a:ext>
            </a:extLst>
          </p:cNvPr>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48200" y="1571612"/>
            <a:ext cx="4038600" cy="3806044"/>
          </a:xfrm>
        </p:spPr>
      </p:pic>
    </p:spTree>
    <p:extLst>
      <p:ext uri="{BB962C8B-B14F-4D97-AF65-F5344CB8AC3E}">
        <p14:creationId xmlns:p14="http://schemas.microsoft.com/office/powerpoint/2010/main" xmlns="" val="33909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4F5A810F-793C-40C9-9F65-240856DE0999}"/>
              </a:ext>
            </a:extLst>
          </p:cNvPr>
          <p:cNvSpPr>
            <a:spLocks noGrp="1"/>
          </p:cNvSpPr>
          <p:nvPr>
            <p:ph type="body" idx="4294967295"/>
          </p:nvPr>
        </p:nvSpPr>
        <p:spPr>
          <a:xfrm>
            <a:off x="642910" y="1214422"/>
            <a:ext cx="7772400" cy="3924523"/>
          </a:xfrm>
        </p:spPr>
        <p:txBody>
          <a:bodyPr anchor="ctr"/>
          <a:lstStyle/>
          <a:p>
            <a:pPr algn="just"/>
            <a:r>
              <a:rPr lang="en-US" b="1" dirty="0" err="1" smtClean="0">
                <a:solidFill>
                  <a:schemeClr val="tx1"/>
                </a:solidFill>
              </a:rPr>
              <a:t>Thông</a:t>
            </a:r>
            <a:r>
              <a:rPr lang="en-US" b="1" dirty="0" smtClean="0">
                <a:solidFill>
                  <a:schemeClr val="tx1"/>
                </a:solidFill>
              </a:rPr>
              <a:t> </a:t>
            </a:r>
            <a:r>
              <a:rPr lang="en-US" b="1" dirty="0" err="1" smtClean="0">
                <a:solidFill>
                  <a:schemeClr val="tx1"/>
                </a:solidFill>
              </a:rPr>
              <a:t>điệp</a:t>
            </a:r>
            <a:r>
              <a:rPr lang="en-US" b="1" dirty="0" smtClean="0">
                <a:solidFill>
                  <a:schemeClr val="tx1"/>
                </a:solidFill>
              </a:rPr>
              <a:t> </a:t>
            </a:r>
            <a:r>
              <a:rPr lang="en-US" b="1" dirty="0" err="1" smtClean="0">
                <a:solidFill>
                  <a:schemeClr val="tx1"/>
                </a:solidFill>
              </a:rPr>
              <a:t>chính</a:t>
            </a:r>
            <a:r>
              <a:rPr lang="en-US" b="1" dirty="0" smtClean="0">
                <a:solidFill>
                  <a:schemeClr val="tx1"/>
                </a:solidFill>
              </a:rPr>
              <a:t> </a:t>
            </a:r>
            <a:r>
              <a:rPr lang="en-US" b="1" dirty="0" err="1" smtClean="0">
                <a:solidFill>
                  <a:srgbClr val="FF0000"/>
                </a:solidFill>
              </a:rPr>
              <a:t>nào</a:t>
            </a:r>
            <a:r>
              <a:rPr lang="en-US" b="1" dirty="0" smtClean="0">
                <a:solidFill>
                  <a:schemeClr val="tx1"/>
                </a:solidFill>
              </a:rPr>
              <a:t> </a:t>
            </a:r>
            <a:r>
              <a:rPr lang="en-US" b="1" dirty="0" err="1" smtClean="0">
                <a:solidFill>
                  <a:schemeClr val="tx1"/>
                </a:solidFill>
              </a:rPr>
              <a:t>mà</a:t>
            </a:r>
            <a:r>
              <a:rPr lang="en-US" b="1" dirty="0" smtClean="0">
                <a:solidFill>
                  <a:schemeClr val="tx1"/>
                </a:solidFill>
              </a:rPr>
              <a:t> </a:t>
            </a:r>
            <a:r>
              <a:rPr lang="en-US" b="1" dirty="0" err="1" smtClean="0">
                <a:solidFill>
                  <a:schemeClr val="tx1"/>
                </a:solidFill>
              </a:rPr>
              <a:t>ngành</a:t>
            </a:r>
            <a:r>
              <a:rPr lang="en-US" b="1" dirty="0" smtClean="0">
                <a:solidFill>
                  <a:schemeClr val="tx1"/>
                </a:solidFill>
              </a:rPr>
              <a:t> </a:t>
            </a:r>
            <a:r>
              <a:rPr lang="en-US" b="1" dirty="0" err="1" smtClean="0">
                <a:solidFill>
                  <a:schemeClr val="tx1"/>
                </a:solidFill>
              </a:rPr>
              <a:t>công</a:t>
            </a:r>
            <a:r>
              <a:rPr lang="en-US" b="1" dirty="0" smtClean="0">
                <a:solidFill>
                  <a:schemeClr val="tx1"/>
                </a:solidFill>
              </a:rPr>
              <a:t> </a:t>
            </a:r>
            <a:r>
              <a:rPr lang="en-US" b="1" dirty="0" err="1" smtClean="0">
                <a:solidFill>
                  <a:schemeClr val="tx1"/>
                </a:solidFill>
              </a:rPr>
              <a:t>nghiệp</a:t>
            </a:r>
            <a:r>
              <a:rPr lang="en-US" b="1" dirty="0" smtClean="0">
                <a:solidFill>
                  <a:schemeClr val="tx1"/>
                </a:solidFill>
              </a:rPr>
              <a:t> </a:t>
            </a:r>
            <a:r>
              <a:rPr lang="en-US" b="1" dirty="0" err="1" smtClean="0">
                <a:solidFill>
                  <a:schemeClr val="tx1"/>
                </a:solidFill>
              </a:rPr>
              <a:t>thuốc</a:t>
            </a:r>
            <a:r>
              <a:rPr lang="en-US" b="1" dirty="0" smtClean="0">
                <a:solidFill>
                  <a:schemeClr val="tx1"/>
                </a:solidFill>
              </a:rPr>
              <a:t> </a:t>
            </a:r>
            <a:r>
              <a:rPr lang="en-US" b="1" dirty="0" err="1" smtClean="0">
                <a:solidFill>
                  <a:schemeClr val="tx1"/>
                </a:solidFill>
              </a:rPr>
              <a:t>lá</a:t>
            </a:r>
            <a:r>
              <a:rPr lang="en-US" b="1" dirty="0" smtClean="0">
                <a:solidFill>
                  <a:schemeClr val="tx1"/>
                </a:solidFill>
              </a:rPr>
              <a:t> </a:t>
            </a:r>
            <a:r>
              <a:rPr lang="en-US" b="1" dirty="0" err="1" smtClean="0">
                <a:solidFill>
                  <a:schemeClr val="tx1"/>
                </a:solidFill>
              </a:rPr>
              <a:t>dùng</a:t>
            </a:r>
            <a:r>
              <a:rPr lang="en-US" b="1" dirty="0" smtClean="0">
                <a:solidFill>
                  <a:schemeClr val="tx1"/>
                </a:solidFill>
              </a:rPr>
              <a:t> </a:t>
            </a:r>
            <a:r>
              <a:rPr lang="en-US" b="1" dirty="0" err="1" smtClean="0">
                <a:solidFill>
                  <a:schemeClr val="tx1"/>
                </a:solidFill>
              </a:rPr>
              <a:t>để</a:t>
            </a:r>
            <a:r>
              <a:rPr lang="en-US" b="1" dirty="0" smtClean="0">
                <a:solidFill>
                  <a:schemeClr val="tx1"/>
                </a:solidFill>
              </a:rPr>
              <a:t> </a:t>
            </a:r>
            <a:r>
              <a:rPr lang="en-US" b="1" dirty="0" err="1" smtClean="0">
                <a:solidFill>
                  <a:schemeClr val="tx1"/>
                </a:solidFill>
              </a:rPr>
              <a:t>quảng</a:t>
            </a:r>
            <a:r>
              <a:rPr lang="en-US" b="1" dirty="0" smtClean="0">
                <a:solidFill>
                  <a:schemeClr val="tx1"/>
                </a:solidFill>
              </a:rPr>
              <a:t> </a:t>
            </a:r>
            <a:r>
              <a:rPr lang="en-US" b="1" dirty="0" err="1" smtClean="0">
                <a:solidFill>
                  <a:schemeClr val="tx1"/>
                </a:solidFill>
              </a:rPr>
              <a:t>bá</a:t>
            </a:r>
            <a:r>
              <a:rPr lang="en-US" b="1" dirty="0" smtClean="0">
                <a:solidFill>
                  <a:schemeClr val="tx1"/>
                </a:solidFill>
              </a:rPr>
              <a:t> </a:t>
            </a:r>
            <a:r>
              <a:rPr lang="en-US" b="1" dirty="0" err="1" smtClean="0">
                <a:solidFill>
                  <a:schemeClr val="tx1"/>
                </a:solidFill>
              </a:rPr>
              <a:t>Thuố</a:t>
            </a:r>
            <a:r>
              <a:rPr lang="en-US" b="1" dirty="0" err="1" smtClean="0"/>
              <a:t>c</a:t>
            </a:r>
            <a:r>
              <a:rPr lang="en-US" b="1" dirty="0" smtClean="0"/>
              <a:t> </a:t>
            </a:r>
            <a:r>
              <a:rPr lang="en-US" b="1" dirty="0" err="1" smtClean="0"/>
              <a:t>lá</a:t>
            </a:r>
            <a:r>
              <a:rPr lang="en-US" b="1" dirty="0" smtClean="0"/>
              <a:t> </a:t>
            </a:r>
            <a:r>
              <a:rPr lang="en-US" b="1" dirty="0" err="1" smtClean="0"/>
              <a:t>điện</a:t>
            </a:r>
            <a:r>
              <a:rPr lang="en-US" b="1" dirty="0" smtClean="0"/>
              <a:t> </a:t>
            </a:r>
            <a:r>
              <a:rPr lang="en-US" b="1" dirty="0" err="1" smtClean="0"/>
              <a:t>tử</a:t>
            </a:r>
            <a:r>
              <a:rPr lang="en-US" b="1" dirty="0" smtClean="0">
                <a:solidFill>
                  <a:schemeClr val="tx1"/>
                </a:solidFill>
              </a:rPr>
              <a:t>?</a:t>
            </a:r>
            <a:endParaRPr lang="en-US" b="1" dirty="0">
              <a:solidFill>
                <a:schemeClr val="tx1"/>
              </a:solidFill>
            </a:endParaRPr>
          </a:p>
          <a:p>
            <a:pPr algn="just"/>
            <a:r>
              <a:rPr lang="en-US" b="1" dirty="0" smtClean="0">
                <a:solidFill>
                  <a:srgbClr val="FF0000"/>
                </a:solidFill>
              </a:rPr>
              <a:t>Ai</a:t>
            </a:r>
            <a:r>
              <a:rPr lang="en-US" b="1" dirty="0" smtClean="0"/>
              <a:t> </a:t>
            </a:r>
            <a:r>
              <a:rPr lang="en-US" b="1" dirty="0" err="1" smtClean="0"/>
              <a:t>là</a:t>
            </a:r>
            <a:r>
              <a:rPr lang="en-US" b="1" dirty="0" smtClean="0"/>
              <a:t> </a:t>
            </a:r>
            <a:r>
              <a:rPr lang="en-US" b="1" dirty="0" err="1" smtClean="0"/>
              <a:t>người</a:t>
            </a:r>
            <a:r>
              <a:rPr lang="en-US" b="1" dirty="0" smtClean="0"/>
              <a:t> </a:t>
            </a:r>
            <a:r>
              <a:rPr lang="en-US" b="1" dirty="0" err="1" smtClean="0"/>
              <a:t>gửi</a:t>
            </a:r>
            <a:r>
              <a:rPr lang="en-US" b="1" dirty="0" smtClean="0"/>
              <a:t> </a:t>
            </a:r>
            <a:r>
              <a:rPr lang="en-US" b="1" dirty="0" err="1" smtClean="0"/>
              <a:t>đi</a:t>
            </a:r>
            <a:r>
              <a:rPr lang="en-US" b="1" dirty="0" smtClean="0"/>
              <a:t> </a:t>
            </a:r>
            <a:r>
              <a:rPr lang="en-US" b="1" dirty="0" err="1" smtClean="0"/>
              <a:t>các</a:t>
            </a:r>
            <a:r>
              <a:rPr lang="en-US" b="1" dirty="0" smtClean="0"/>
              <a:t> </a:t>
            </a:r>
            <a:r>
              <a:rPr lang="en-US" b="1" dirty="0" err="1" smtClean="0"/>
              <a:t>thông</a:t>
            </a:r>
            <a:r>
              <a:rPr lang="en-US" b="1" dirty="0" smtClean="0"/>
              <a:t> </a:t>
            </a:r>
            <a:r>
              <a:rPr lang="en-US" b="1" dirty="0" err="1" smtClean="0"/>
              <a:t>điệp</a:t>
            </a:r>
            <a:r>
              <a:rPr lang="en-US" b="1" dirty="0" smtClean="0"/>
              <a:t> </a:t>
            </a:r>
            <a:r>
              <a:rPr lang="en-US" b="1" dirty="0" err="1" smtClean="0"/>
              <a:t>này</a:t>
            </a:r>
            <a:r>
              <a:rPr lang="en-US" b="1" dirty="0" smtClean="0"/>
              <a:t>? </a:t>
            </a:r>
            <a:endParaRPr lang="en-US" b="1" dirty="0"/>
          </a:p>
          <a:p>
            <a:pPr algn="just"/>
            <a:r>
              <a:rPr lang="en-US" b="1" dirty="0" err="1" smtClean="0"/>
              <a:t>Ngành</a:t>
            </a:r>
            <a:r>
              <a:rPr lang="en-US" b="1" dirty="0" smtClean="0"/>
              <a:t> </a:t>
            </a:r>
            <a:r>
              <a:rPr lang="en-US" b="1" dirty="0" err="1" smtClean="0"/>
              <a:t>công</a:t>
            </a:r>
            <a:r>
              <a:rPr lang="en-US" b="1" dirty="0" smtClean="0"/>
              <a:t> </a:t>
            </a:r>
            <a:r>
              <a:rPr lang="en-US" b="1" dirty="0" err="1" smtClean="0"/>
              <a:t>nghiệp</a:t>
            </a:r>
            <a:r>
              <a:rPr lang="en-US" b="1" dirty="0" smtClean="0"/>
              <a:t> </a:t>
            </a:r>
            <a:r>
              <a:rPr lang="en-US" b="1" dirty="0" err="1" smtClean="0"/>
              <a:t>thuốc</a:t>
            </a:r>
            <a:r>
              <a:rPr lang="en-US" b="1" dirty="0" smtClean="0"/>
              <a:t> </a:t>
            </a:r>
            <a:r>
              <a:rPr lang="en-US" b="1" dirty="0" err="1" smtClean="0"/>
              <a:t>lá</a:t>
            </a:r>
            <a:r>
              <a:rPr lang="en-US" b="1" dirty="0" smtClean="0"/>
              <a:t> </a:t>
            </a:r>
            <a:r>
              <a:rPr lang="en-US" b="1" dirty="0" err="1" smtClean="0"/>
              <a:t>gửi</a:t>
            </a:r>
            <a:r>
              <a:rPr lang="en-US" b="1" dirty="0" smtClean="0"/>
              <a:t> </a:t>
            </a:r>
            <a:r>
              <a:rPr lang="en-US" b="1" dirty="0" err="1" smtClean="0"/>
              <a:t>các</a:t>
            </a:r>
            <a:r>
              <a:rPr lang="en-US" b="1" dirty="0" smtClean="0"/>
              <a:t> </a:t>
            </a:r>
            <a:r>
              <a:rPr lang="en-US" b="1" dirty="0" err="1" smtClean="0"/>
              <a:t>thông</a:t>
            </a:r>
            <a:r>
              <a:rPr lang="en-US" b="1" dirty="0" smtClean="0"/>
              <a:t> </a:t>
            </a:r>
            <a:r>
              <a:rPr lang="en-US" b="1" dirty="0" err="1" smtClean="0"/>
              <a:t>điệp</a:t>
            </a:r>
            <a:r>
              <a:rPr lang="en-US" b="1" dirty="0" smtClean="0"/>
              <a:t> </a:t>
            </a:r>
            <a:r>
              <a:rPr lang="en-US" b="1" dirty="0" err="1" smtClean="0"/>
              <a:t>này</a:t>
            </a:r>
            <a:r>
              <a:rPr lang="en-US" b="1" dirty="0" smtClean="0"/>
              <a:t> </a:t>
            </a:r>
            <a:r>
              <a:rPr lang="en-US" b="1" dirty="0" err="1" smtClean="0"/>
              <a:t>đi</a:t>
            </a:r>
            <a:r>
              <a:rPr lang="en-US" b="1" dirty="0" smtClean="0"/>
              <a:t> </a:t>
            </a:r>
            <a:r>
              <a:rPr lang="en-US" b="1" dirty="0" err="1" smtClean="0">
                <a:solidFill>
                  <a:srgbClr val="FF0000"/>
                </a:solidFill>
              </a:rPr>
              <a:t>như</a:t>
            </a:r>
            <a:r>
              <a:rPr lang="en-US" b="1" dirty="0" smtClean="0">
                <a:solidFill>
                  <a:srgbClr val="FF0000"/>
                </a:solidFill>
              </a:rPr>
              <a:t> </a:t>
            </a:r>
            <a:r>
              <a:rPr lang="en-US" b="1" dirty="0" err="1" smtClean="0">
                <a:solidFill>
                  <a:srgbClr val="FF0000"/>
                </a:solidFill>
              </a:rPr>
              <a:t>thế</a:t>
            </a:r>
            <a:r>
              <a:rPr lang="en-US" b="1" dirty="0" smtClean="0">
                <a:solidFill>
                  <a:srgbClr val="FF0000"/>
                </a:solidFill>
              </a:rPr>
              <a:t> </a:t>
            </a:r>
            <a:r>
              <a:rPr lang="en-US" b="1" dirty="0" err="1" smtClean="0">
                <a:solidFill>
                  <a:srgbClr val="FF0000"/>
                </a:solidFill>
              </a:rPr>
              <a:t>nào</a:t>
            </a:r>
            <a:r>
              <a:rPr lang="en-US" b="1" dirty="0" smtClean="0">
                <a:solidFill>
                  <a:srgbClr val="FF0000"/>
                </a:solidFill>
              </a:rPr>
              <a:t>? </a:t>
            </a:r>
            <a:endParaRPr lang="en-US" b="1" dirty="0"/>
          </a:p>
        </p:txBody>
      </p:sp>
      <p:sp>
        <p:nvSpPr>
          <p:cNvPr id="3" name="TextBox 2">
            <a:extLst>
              <a:ext uri="{FF2B5EF4-FFF2-40B4-BE49-F238E27FC236}">
                <a16:creationId xmlns="" xmlns:a16="http://schemas.microsoft.com/office/drawing/2014/main" id="{BE9A42DC-0E11-45D3-89FB-153923E3A19C}"/>
              </a:ext>
            </a:extLst>
          </p:cNvPr>
          <p:cNvSpPr txBox="1"/>
          <p:nvPr/>
        </p:nvSpPr>
        <p:spPr>
          <a:xfrm>
            <a:off x="2071671" y="404664"/>
            <a:ext cx="5357850" cy="461665"/>
          </a:xfrm>
          <a:prstGeom prst="rect">
            <a:avLst/>
          </a:prstGeom>
          <a:noFill/>
        </p:spPr>
        <p:txBody>
          <a:bodyPr wrap="square" rtlCol="0">
            <a:spAutoFit/>
          </a:bodyPr>
          <a:lstStyle/>
          <a:p>
            <a:r>
              <a:rPr lang="en-AU" sz="2400" b="1" dirty="0" smtClean="0">
                <a:latin typeface="Arial" panose="020B0604020202020204" pitchFamily="34" charset="0"/>
                <a:cs typeface="Arial" panose="020B0604020202020204" pitchFamily="34" charset="0"/>
              </a:rPr>
              <a:t>NỘI DUNG TRÌNH BÀY:</a:t>
            </a:r>
            <a:endParaRPr lang="en-A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59131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4C14C3-D0AB-484A-B4D5-EF2ADB09A555}"/>
              </a:ext>
            </a:extLst>
          </p:cNvPr>
          <p:cNvSpPr>
            <a:spLocks noGrp="1"/>
          </p:cNvSpPr>
          <p:nvPr>
            <p:ph type="title"/>
          </p:nvPr>
        </p:nvSpPr>
        <p:spPr/>
        <p:txBody>
          <a:bodyPr/>
          <a:lstStyle/>
          <a:p>
            <a:pPr algn="l"/>
            <a:r>
              <a:rPr lang="en-US" sz="2800" dirty="0" err="1" smtClean="0"/>
              <a:t>Khai</a:t>
            </a:r>
            <a:r>
              <a:rPr lang="en-US" sz="2800" dirty="0" smtClean="0"/>
              <a:t> </a:t>
            </a:r>
            <a:r>
              <a:rPr lang="en-US" sz="2800" dirty="0" err="1" smtClean="0"/>
              <a:t>trương</a:t>
            </a:r>
            <a:r>
              <a:rPr lang="en-US" sz="2800" dirty="0" smtClean="0"/>
              <a:t> </a:t>
            </a:r>
            <a:r>
              <a:rPr lang="en-US" sz="2800" dirty="0" err="1" smtClean="0"/>
              <a:t>các</a:t>
            </a:r>
            <a:r>
              <a:rPr lang="en-US" sz="2800" dirty="0" smtClean="0"/>
              <a:t> </a:t>
            </a:r>
            <a:r>
              <a:rPr lang="en-US" sz="2800" dirty="0" err="1" smtClean="0"/>
              <a:t>cửa</a:t>
            </a:r>
            <a:r>
              <a:rPr lang="en-US" sz="2800" dirty="0" smtClean="0"/>
              <a:t> </a:t>
            </a:r>
            <a:r>
              <a:rPr lang="en-US" sz="2800" dirty="0" err="1" smtClean="0"/>
              <a:t>hàng</a:t>
            </a:r>
            <a:r>
              <a:rPr lang="en-US" sz="2800" dirty="0" smtClean="0"/>
              <a:t> </a:t>
            </a:r>
            <a:r>
              <a:rPr lang="en-US" sz="2800" dirty="0" err="1" smtClean="0"/>
              <a:t>bán</a:t>
            </a:r>
            <a:r>
              <a:rPr lang="en-US" sz="2800" dirty="0" smtClean="0"/>
              <a:t> </a:t>
            </a:r>
            <a:r>
              <a:rPr lang="en-US" sz="2800" dirty="0" err="1" smtClean="0"/>
              <a:t>lẻ</a:t>
            </a:r>
            <a:r>
              <a:rPr lang="en-US" sz="2800" dirty="0" smtClean="0"/>
              <a:t> TLĐT </a:t>
            </a:r>
            <a:r>
              <a:rPr lang="en-US" sz="2800" dirty="0" err="1" smtClean="0"/>
              <a:t>và</a:t>
            </a:r>
            <a:r>
              <a:rPr lang="en-US" sz="2800" dirty="0" smtClean="0"/>
              <a:t> TLLN </a:t>
            </a:r>
            <a:r>
              <a:rPr lang="en-US" sz="2800" dirty="0" err="1" smtClean="0"/>
              <a:t>để</a:t>
            </a:r>
            <a:r>
              <a:rPr lang="en-US" sz="2800" dirty="0" smtClean="0"/>
              <a:t> </a:t>
            </a:r>
            <a:r>
              <a:rPr lang="en-US" sz="2800" dirty="0" err="1" smtClean="0"/>
              <a:t>thu</a:t>
            </a:r>
            <a:r>
              <a:rPr lang="en-US" sz="2800" dirty="0" smtClean="0"/>
              <a:t> </a:t>
            </a:r>
            <a:r>
              <a:rPr lang="en-US" sz="2800" dirty="0" err="1" smtClean="0"/>
              <a:t>hút</a:t>
            </a:r>
            <a:r>
              <a:rPr lang="en-US" sz="2800" dirty="0" smtClean="0"/>
              <a:t> </a:t>
            </a:r>
            <a:r>
              <a:rPr lang="en-US" sz="2800" dirty="0" err="1" smtClean="0"/>
              <a:t>khách</a:t>
            </a:r>
            <a:r>
              <a:rPr lang="en-US" sz="2800" dirty="0" smtClean="0"/>
              <a:t> </a:t>
            </a:r>
            <a:r>
              <a:rPr lang="en-US" sz="2800" dirty="0" err="1" smtClean="0"/>
              <a:t>hàng</a:t>
            </a:r>
            <a:endParaRPr lang="en-US" sz="1400" b="1" dirty="0"/>
          </a:p>
        </p:txBody>
      </p:sp>
      <p:pic>
        <p:nvPicPr>
          <p:cNvPr id="5" name="Picture 4">
            <a:extLst>
              <a:ext uri="{FF2B5EF4-FFF2-40B4-BE49-F238E27FC236}">
                <a16:creationId xmlns="" xmlns:a16="http://schemas.microsoft.com/office/drawing/2014/main" id="{A6F9B02A-31EE-9547-9D20-5EA82FFC854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7216" y="1628800"/>
            <a:ext cx="4046797" cy="4544865"/>
          </a:xfrm>
          <a:prstGeom prst="rect">
            <a:avLst/>
          </a:prstGeom>
        </p:spPr>
      </p:pic>
      <p:pic>
        <p:nvPicPr>
          <p:cNvPr id="7" name="Picture 6">
            <a:extLst>
              <a:ext uri="{FF2B5EF4-FFF2-40B4-BE49-F238E27FC236}">
                <a16:creationId xmlns="" xmlns:a16="http://schemas.microsoft.com/office/drawing/2014/main" id="{B1A29F3E-1D3C-DA4D-90F9-5EC74B25B09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04048" y="1600199"/>
            <a:ext cx="3380243" cy="4544865"/>
          </a:xfrm>
          <a:prstGeom prst="rect">
            <a:avLst/>
          </a:prstGeom>
        </p:spPr>
      </p:pic>
    </p:spTree>
    <p:extLst>
      <p:ext uri="{BB962C8B-B14F-4D97-AF65-F5344CB8AC3E}">
        <p14:creationId xmlns:p14="http://schemas.microsoft.com/office/powerpoint/2010/main" xmlns="" val="1919480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4C14C3-D0AB-484A-B4D5-EF2ADB09A555}"/>
              </a:ext>
            </a:extLst>
          </p:cNvPr>
          <p:cNvSpPr>
            <a:spLocks noGrp="1"/>
          </p:cNvSpPr>
          <p:nvPr>
            <p:ph type="title"/>
          </p:nvPr>
        </p:nvSpPr>
        <p:spPr/>
        <p:txBody>
          <a:bodyPr/>
          <a:lstStyle/>
          <a:p>
            <a:pPr algn="l"/>
            <a:r>
              <a:rPr lang="en-US" sz="2800" dirty="0" err="1" smtClean="0"/>
              <a:t>Sử</a:t>
            </a:r>
            <a:r>
              <a:rPr lang="en-US" sz="2800" dirty="0" smtClean="0"/>
              <a:t> </a:t>
            </a:r>
            <a:r>
              <a:rPr lang="en-US" sz="2800" dirty="0" err="1" smtClean="0"/>
              <a:t>dụng</a:t>
            </a:r>
            <a:r>
              <a:rPr lang="en-US" sz="2800" dirty="0" smtClean="0"/>
              <a:t> </a:t>
            </a:r>
            <a:r>
              <a:rPr lang="en-US" sz="2800" dirty="0" err="1" smtClean="0"/>
              <a:t>các</a:t>
            </a:r>
            <a:r>
              <a:rPr lang="en-US" sz="2800" dirty="0" smtClean="0"/>
              <a:t> </a:t>
            </a:r>
            <a:r>
              <a:rPr lang="en-US" sz="2800" dirty="0" err="1" smtClean="0"/>
              <a:t>kỹ</a:t>
            </a:r>
            <a:r>
              <a:rPr lang="en-US" sz="2800" dirty="0" smtClean="0"/>
              <a:t> </a:t>
            </a:r>
            <a:r>
              <a:rPr lang="en-US" sz="2800" dirty="0" err="1" smtClean="0"/>
              <a:t>thuật</a:t>
            </a:r>
            <a:r>
              <a:rPr lang="en-US" sz="2800" dirty="0" smtClean="0"/>
              <a:t> </a:t>
            </a:r>
            <a:r>
              <a:rPr lang="en-US" sz="2800" dirty="0" err="1" smtClean="0"/>
              <a:t>tiếp</a:t>
            </a:r>
            <a:r>
              <a:rPr lang="en-US" sz="2800" dirty="0" smtClean="0"/>
              <a:t> </a:t>
            </a:r>
            <a:r>
              <a:rPr lang="en-US" sz="2800" dirty="0" err="1" smtClean="0"/>
              <a:t>thị</a:t>
            </a:r>
            <a:r>
              <a:rPr lang="en-US" sz="2800" dirty="0" smtClean="0"/>
              <a:t> </a:t>
            </a:r>
            <a:r>
              <a:rPr lang="en-US" sz="2800" dirty="0" err="1" smtClean="0"/>
              <a:t>xã</a:t>
            </a:r>
            <a:r>
              <a:rPr lang="en-US" sz="2800" dirty="0" smtClean="0"/>
              <a:t> </a:t>
            </a:r>
            <a:r>
              <a:rPr lang="en-US" sz="2800" dirty="0" err="1" smtClean="0"/>
              <a:t>hội</a:t>
            </a:r>
            <a:r>
              <a:rPr lang="en-US" sz="2800" dirty="0" smtClean="0"/>
              <a:t>; </a:t>
            </a:r>
            <a:r>
              <a:rPr lang="en-US" sz="2800" dirty="0" err="1" smtClean="0"/>
              <a:t>các</a:t>
            </a:r>
            <a:r>
              <a:rPr lang="en-US" sz="2800" dirty="0" smtClean="0"/>
              <a:t> </a:t>
            </a:r>
            <a:r>
              <a:rPr lang="en-US" sz="2800" dirty="0" err="1" smtClean="0"/>
              <a:t>đạ</a:t>
            </a:r>
            <a:r>
              <a:rPr lang="en-US" sz="2800" dirty="0" smtClean="0"/>
              <a:t> </a:t>
            </a:r>
            <a:r>
              <a:rPr lang="en-US" sz="2800" dirty="0" err="1" smtClean="0"/>
              <a:t>sứ</a:t>
            </a:r>
            <a:r>
              <a:rPr lang="en-US" sz="2800" dirty="0" smtClean="0"/>
              <a:t> </a:t>
            </a:r>
            <a:r>
              <a:rPr lang="en-US" sz="2800" dirty="0" err="1" smtClean="0"/>
              <a:t>thương</a:t>
            </a:r>
            <a:r>
              <a:rPr lang="en-US" sz="2800" dirty="0" smtClean="0"/>
              <a:t> </a:t>
            </a:r>
            <a:r>
              <a:rPr lang="en-US" sz="2800" dirty="0" err="1" smtClean="0"/>
              <a:t>hiệu</a:t>
            </a:r>
            <a:endParaRPr lang="en-US" sz="1000" b="1" dirty="0"/>
          </a:p>
        </p:txBody>
      </p:sp>
      <p:pic>
        <p:nvPicPr>
          <p:cNvPr id="5" name="Picture 4">
            <a:extLst>
              <a:ext uri="{FF2B5EF4-FFF2-40B4-BE49-F238E27FC236}">
                <a16:creationId xmlns="" xmlns:a16="http://schemas.microsoft.com/office/drawing/2014/main" id="{F8CFC301-2579-134A-BC12-C034F57BB0C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27277"/>
          <a:stretch/>
        </p:blipFill>
        <p:spPr>
          <a:xfrm>
            <a:off x="323528" y="1672208"/>
            <a:ext cx="5589836" cy="4277072"/>
          </a:xfrm>
          <a:prstGeom prst="rect">
            <a:avLst/>
          </a:prstGeom>
        </p:spPr>
      </p:pic>
      <p:pic>
        <p:nvPicPr>
          <p:cNvPr id="7" name="Picture 6" descr="A picture containing person, man&#10;&#10;Description automatically generated">
            <a:extLst>
              <a:ext uri="{FF2B5EF4-FFF2-40B4-BE49-F238E27FC236}">
                <a16:creationId xmlns="" xmlns:a16="http://schemas.microsoft.com/office/drawing/2014/main" id="{B2AB9939-C9BC-CD40-8CDD-0B14D751B22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73300" y="1672208"/>
            <a:ext cx="2759041" cy="4277072"/>
          </a:xfrm>
          <a:prstGeom prst="rect">
            <a:avLst/>
          </a:prstGeom>
        </p:spPr>
      </p:pic>
    </p:spTree>
    <p:extLst>
      <p:ext uri="{BB962C8B-B14F-4D97-AF65-F5344CB8AC3E}">
        <p14:creationId xmlns:p14="http://schemas.microsoft.com/office/powerpoint/2010/main" xmlns="" val="1687875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4C14C3-D0AB-484A-B4D5-EF2ADB09A555}"/>
              </a:ext>
            </a:extLst>
          </p:cNvPr>
          <p:cNvSpPr>
            <a:spLocks noGrp="1"/>
          </p:cNvSpPr>
          <p:nvPr>
            <p:ph type="title"/>
          </p:nvPr>
        </p:nvSpPr>
        <p:spPr/>
        <p:txBody>
          <a:bodyPr/>
          <a:lstStyle/>
          <a:p>
            <a:pPr algn="l"/>
            <a:r>
              <a:rPr lang="en-US" dirty="0" err="1" smtClean="0"/>
              <a:t>Bán</a:t>
            </a:r>
            <a:r>
              <a:rPr lang="en-US" dirty="0" smtClean="0"/>
              <a:t> </a:t>
            </a:r>
            <a:r>
              <a:rPr lang="en-US" dirty="0" err="1" smtClean="0"/>
              <a:t>và</a:t>
            </a:r>
            <a:r>
              <a:rPr lang="en-US" dirty="0" smtClean="0"/>
              <a:t> </a:t>
            </a:r>
            <a:r>
              <a:rPr lang="en-US" dirty="0" err="1" smtClean="0"/>
              <a:t>tiếp</a:t>
            </a:r>
            <a:r>
              <a:rPr lang="en-US" dirty="0" smtClean="0"/>
              <a:t> </a:t>
            </a:r>
            <a:r>
              <a:rPr lang="en-US" dirty="0" err="1" smtClean="0"/>
              <a:t>thị</a:t>
            </a:r>
            <a:r>
              <a:rPr lang="en-US" dirty="0" smtClean="0"/>
              <a:t> ở </a:t>
            </a:r>
            <a:r>
              <a:rPr lang="en-US" dirty="0" err="1" smtClean="0"/>
              <a:t>nhiều</a:t>
            </a:r>
            <a:r>
              <a:rPr lang="en-US" dirty="0" smtClean="0"/>
              <a:t> </a:t>
            </a:r>
            <a:r>
              <a:rPr lang="en-US" dirty="0" err="1" smtClean="0"/>
              <a:t>kênh</a:t>
            </a:r>
            <a:endParaRPr lang="en-US" sz="4000" b="1" dirty="0"/>
          </a:p>
        </p:txBody>
      </p:sp>
      <p:pic>
        <p:nvPicPr>
          <p:cNvPr id="8" name="Content Placeholder 7" descr="A picture containing cup, table, food, beverage&#10;&#10;Description automatically generated">
            <a:extLst>
              <a:ext uri="{FF2B5EF4-FFF2-40B4-BE49-F238E27FC236}">
                <a16:creationId xmlns="" xmlns:a16="http://schemas.microsoft.com/office/drawing/2014/main" id="{4FE7701D-A1AF-7E47-BAE8-610BA6EB259A}"/>
              </a:ext>
            </a:extLst>
          </p:cNvPr>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914571" y="1600200"/>
            <a:ext cx="3123858" cy="4525963"/>
          </a:xfrm>
          <a:ln>
            <a:solidFill>
              <a:schemeClr val="accent1"/>
            </a:solidFill>
          </a:ln>
        </p:spPr>
      </p:pic>
      <p:pic>
        <p:nvPicPr>
          <p:cNvPr id="12" name="Content Placeholder 11" descr="A screenshot of a cell phone&#10;&#10;Description automatically generated">
            <a:extLst>
              <a:ext uri="{FF2B5EF4-FFF2-40B4-BE49-F238E27FC236}">
                <a16:creationId xmlns="" xmlns:a16="http://schemas.microsoft.com/office/drawing/2014/main" id="{C94D41BF-9217-9B43-B016-2815ABA9C0EF}"/>
              </a:ext>
            </a:extLst>
          </p:cNvPr>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48200" y="1500174"/>
            <a:ext cx="4038600" cy="4500594"/>
          </a:xfrm>
          <a:ln>
            <a:solidFill>
              <a:schemeClr val="accent1"/>
            </a:solidFill>
          </a:ln>
        </p:spPr>
      </p:pic>
    </p:spTree>
    <p:extLst>
      <p:ext uri="{BB962C8B-B14F-4D97-AF65-F5344CB8AC3E}">
        <p14:creationId xmlns:p14="http://schemas.microsoft.com/office/powerpoint/2010/main" xmlns="" val="1837347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005875-7C49-4893-AA4B-1E91A83C0131}"/>
              </a:ext>
            </a:extLst>
          </p:cNvPr>
          <p:cNvSpPr>
            <a:spLocks noGrp="1"/>
          </p:cNvSpPr>
          <p:nvPr>
            <p:ph type="title"/>
          </p:nvPr>
        </p:nvSpPr>
        <p:spPr>
          <a:xfrm>
            <a:off x="254000" y="274638"/>
            <a:ext cx="8699500" cy="922114"/>
          </a:xfrm>
        </p:spPr>
        <p:txBody>
          <a:bodyPr/>
          <a:lstStyle/>
          <a:p>
            <a:r>
              <a:rPr lang="en-AU" b="1" dirty="0" err="1" smtClean="0"/>
              <a:t>Kết</a:t>
            </a:r>
            <a:r>
              <a:rPr lang="en-AU" b="1" dirty="0" smtClean="0"/>
              <a:t> </a:t>
            </a:r>
            <a:r>
              <a:rPr lang="en-AU" b="1" dirty="0" err="1" smtClean="0"/>
              <a:t>luận</a:t>
            </a:r>
            <a:endParaRPr lang="en-AU" b="1" dirty="0"/>
          </a:p>
        </p:txBody>
      </p:sp>
      <p:sp>
        <p:nvSpPr>
          <p:cNvPr id="3" name="Content Placeholder 2">
            <a:extLst>
              <a:ext uri="{FF2B5EF4-FFF2-40B4-BE49-F238E27FC236}">
                <a16:creationId xmlns="" xmlns:a16="http://schemas.microsoft.com/office/drawing/2014/main" id="{9FE2F24F-BB30-4314-BCB9-0A12AB938227}"/>
              </a:ext>
            </a:extLst>
          </p:cNvPr>
          <p:cNvSpPr>
            <a:spLocks noGrp="1"/>
          </p:cNvSpPr>
          <p:nvPr>
            <p:ph idx="1"/>
          </p:nvPr>
        </p:nvSpPr>
        <p:spPr>
          <a:xfrm>
            <a:off x="457200" y="1811957"/>
            <a:ext cx="8229600" cy="4713387"/>
          </a:xfrm>
        </p:spPr>
        <p:txBody>
          <a:bodyPr/>
          <a:lstStyle/>
          <a:p>
            <a:pPr marL="514350" indent="-514350">
              <a:buFont typeface="+mj-lt"/>
              <a:buAutoNum type="arabicPeriod"/>
            </a:pPr>
            <a:r>
              <a:rPr lang="en-AU" dirty="0" err="1" smtClean="0"/>
              <a:t>Thuốc</a:t>
            </a:r>
            <a:r>
              <a:rPr lang="en-AU" dirty="0" smtClean="0"/>
              <a:t> </a:t>
            </a:r>
            <a:r>
              <a:rPr lang="en-AU" dirty="0" err="1" smtClean="0"/>
              <a:t>lá</a:t>
            </a:r>
            <a:r>
              <a:rPr lang="en-AU" dirty="0" smtClean="0"/>
              <a:t> </a:t>
            </a:r>
            <a:r>
              <a:rPr lang="en-AU" dirty="0" err="1" smtClean="0"/>
              <a:t>điện</a:t>
            </a:r>
            <a:r>
              <a:rPr lang="en-AU" dirty="0" smtClean="0"/>
              <a:t> </a:t>
            </a:r>
            <a:r>
              <a:rPr lang="en-AU" dirty="0" err="1" smtClean="0"/>
              <a:t>tử</a:t>
            </a:r>
            <a:r>
              <a:rPr lang="en-AU" dirty="0" smtClean="0"/>
              <a:t> </a:t>
            </a:r>
            <a:r>
              <a:rPr lang="en-AU" dirty="0" err="1" smtClean="0"/>
              <a:t>và</a:t>
            </a:r>
            <a:r>
              <a:rPr lang="en-AU" dirty="0" smtClean="0"/>
              <a:t> </a:t>
            </a:r>
            <a:r>
              <a:rPr lang="en-AU" dirty="0" err="1" smtClean="0"/>
              <a:t>thuốc</a:t>
            </a:r>
            <a:r>
              <a:rPr lang="en-AU" dirty="0" smtClean="0"/>
              <a:t> </a:t>
            </a:r>
            <a:r>
              <a:rPr lang="en-AU" dirty="0" err="1" smtClean="0"/>
              <a:t>lá</a:t>
            </a:r>
            <a:r>
              <a:rPr lang="en-AU" dirty="0" smtClean="0"/>
              <a:t> </a:t>
            </a:r>
            <a:r>
              <a:rPr lang="en-AU" dirty="0" err="1" smtClean="0"/>
              <a:t>làm</a:t>
            </a:r>
            <a:r>
              <a:rPr lang="en-AU" dirty="0" smtClean="0"/>
              <a:t> </a:t>
            </a:r>
            <a:r>
              <a:rPr lang="en-AU" dirty="0" err="1" smtClean="0"/>
              <a:t>nóng</a:t>
            </a:r>
            <a:r>
              <a:rPr lang="en-AU" dirty="0" smtClean="0"/>
              <a:t> </a:t>
            </a:r>
            <a:r>
              <a:rPr lang="en-AU" dirty="0" err="1" smtClean="0"/>
              <a:t>không</a:t>
            </a:r>
            <a:r>
              <a:rPr lang="en-AU" dirty="0" smtClean="0"/>
              <a:t> </a:t>
            </a:r>
            <a:r>
              <a:rPr lang="en-AU" dirty="0" err="1" smtClean="0"/>
              <a:t>phải</a:t>
            </a:r>
            <a:r>
              <a:rPr lang="en-AU" dirty="0" smtClean="0"/>
              <a:t> </a:t>
            </a:r>
            <a:r>
              <a:rPr lang="en-AU" dirty="0" err="1" smtClean="0"/>
              <a:t>là</a:t>
            </a:r>
            <a:r>
              <a:rPr lang="en-AU" dirty="0" smtClean="0"/>
              <a:t> </a:t>
            </a:r>
            <a:r>
              <a:rPr lang="en-AU" dirty="0" err="1" smtClean="0"/>
              <a:t>các</a:t>
            </a:r>
            <a:r>
              <a:rPr lang="en-AU" dirty="0" smtClean="0"/>
              <a:t> </a:t>
            </a:r>
            <a:r>
              <a:rPr lang="en-AU" dirty="0" err="1" smtClean="0"/>
              <a:t>sản</a:t>
            </a:r>
            <a:r>
              <a:rPr lang="en-AU" dirty="0" smtClean="0"/>
              <a:t> </a:t>
            </a:r>
            <a:r>
              <a:rPr lang="en-AU" dirty="0" err="1" smtClean="0"/>
              <a:t>phẩm</a:t>
            </a:r>
            <a:r>
              <a:rPr lang="en-AU" dirty="0" smtClean="0"/>
              <a:t> </a:t>
            </a:r>
            <a:r>
              <a:rPr lang="en-AU" dirty="0" err="1" smtClean="0"/>
              <a:t>giảm</a:t>
            </a:r>
            <a:r>
              <a:rPr lang="en-AU" dirty="0" smtClean="0"/>
              <a:t> </a:t>
            </a:r>
            <a:r>
              <a:rPr lang="en-AU" dirty="0" err="1" smtClean="0"/>
              <a:t>hại</a:t>
            </a:r>
            <a:r>
              <a:rPr lang="en-AU" dirty="0" smtClean="0"/>
              <a:t>;</a:t>
            </a:r>
            <a:endParaRPr lang="en-AU" dirty="0"/>
          </a:p>
          <a:p>
            <a:pPr marL="514350" indent="-514350">
              <a:buFont typeface="+mj-lt"/>
              <a:buAutoNum type="arabicPeriod"/>
            </a:pPr>
            <a:r>
              <a:rPr lang="en-AU" dirty="0" err="1" smtClean="0"/>
              <a:t>Những</a:t>
            </a:r>
            <a:r>
              <a:rPr lang="en-AU" dirty="0" smtClean="0"/>
              <a:t> </a:t>
            </a:r>
            <a:r>
              <a:rPr lang="en-AU" dirty="0" err="1" smtClean="0"/>
              <a:t>người</a:t>
            </a:r>
            <a:r>
              <a:rPr lang="en-AU" dirty="0" smtClean="0"/>
              <a:t> </a:t>
            </a:r>
            <a:r>
              <a:rPr lang="en-AU" dirty="0" err="1" smtClean="0"/>
              <a:t>phát</a:t>
            </a:r>
            <a:r>
              <a:rPr lang="en-AU" dirty="0" smtClean="0"/>
              <a:t> </a:t>
            </a:r>
            <a:r>
              <a:rPr lang="en-AU" dirty="0" err="1" smtClean="0"/>
              <a:t>biểu</a:t>
            </a:r>
            <a:r>
              <a:rPr lang="en-AU" dirty="0" smtClean="0"/>
              <a:t> </a:t>
            </a:r>
            <a:r>
              <a:rPr lang="en-AU" dirty="0" err="1" smtClean="0"/>
              <a:t>ủng</a:t>
            </a:r>
            <a:r>
              <a:rPr lang="en-AU" dirty="0" smtClean="0"/>
              <a:t> </a:t>
            </a:r>
            <a:r>
              <a:rPr lang="en-AU" dirty="0" err="1" smtClean="0"/>
              <a:t>hộ</a:t>
            </a:r>
            <a:r>
              <a:rPr lang="en-AU" dirty="0" smtClean="0"/>
              <a:t> </a:t>
            </a:r>
            <a:r>
              <a:rPr lang="en-AU" dirty="0" err="1" smtClean="0"/>
              <a:t>Thuốc</a:t>
            </a:r>
            <a:r>
              <a:rPr lang="en-AU" dirty="0" smtClean="0"/>
              <a:t> </a:t>
            </a:r>
            <a:r>
              <a:rPr lang="en-AU" dirty="0" err="1" smtClean="0"/>
              <a:t>lá</a:t>
            </a:r>
            <a:r>
              <a:rPr lang="en-AU" dirty="0" smtClean="0"/>
              <a:t> </a:t>
            </a:r>
            <a:r>
              <a:rPr lang="en-AU" dirty="0" err="1" smtClean="0"/>
              <a:t>điện</a:t>
            </a:r>
            <a:r>
              <a:rPr lang="en-AU" dirty="0" smtClean="0"/>
              <a:t> </a:t>
            </a:r>
            <a:r>
              <a:rPr lang="en-AU" dirty="0" err="1" smtClean="0"/>
              <a:t>tử</a:t>
            </a:r>
            <a:r>
              <a:rPr lang="en-AU" dirty="0" smtClean="0"/>
              <a:t> </a:t>
            </a:r>
            <a:r>
              <a:rPr lang="en-AU" dirty="0" err="1" smtClean="0"/>
              <a:t>và</a:t>
            </a:r>
            <a:r>
              <a:rPr lang="en-AU" dirty="0" smtClean="0"/>
              <a:t> </a:t>
            </a:r>
            <a:r>
              <a:rPr lang="en-AU" dirty="0" err="1" smtClean="0"/>
              <a:t>thuốc</a:t>
            </a:r>
            <a:r>
              <a:rPr lang="en-AU" dirty="0" smtClean="0"/>
              <a:t> </a:t>
            </a:r>
            <a:r>
              <a:rPr lang="en-AU" dirty="0" err="1" smtClean="0"/>
              <a:t>lá</a:t>
            </a:r>
            <a:r>
              <a:rPr lang="en-AU" dirty="0" smtClean="0"/>
              <a:t> </a:t>
            </a:r>
            <a:r>
              <a:rPr lang="en-AU" dirty="0" err="1" smtClean="0"/>
              <a:t>làm</a:t>
            </a:r>
            <a:r>
              <a:rPr lang="en-AU" dirty="0" smtClean="0"/>
              <a:t> </a:t>
            </a:r>
            <a:r>
              <a:rPr lang="en-AU" dirty="0" err="1" smtClean="0"/>
              <a:t>nóng</a:t>
            </a:r>
            <a:r>
              <a:rPr lang="en-AU" dirty="0" smtClean="0"/>
              <a:t> </a:t>
            </a:r>
            <a:r>
              <a:rPr lang="en-AU" dirty="0" err="1" smtClean="0"/>
              <a:t>là</a:t>
            </a:r>
            <a:r>
              <a:rPr lang="en-AU" dirty="0" smtClean="0"/>
              <a:t> </a:t>
            </a:r>
            <a:r>
              <a:rPr lang="en-AU" dirty="0" err="1" smtClean="0"/>
              <a:t>những</a:t>
            </a:r>
            <a:r>
              <a:rPr lang="en-AU" dirty="0" smtClean="0"/>
              <a:t> </a:t>
            </a:r>
            <a:r>
              <a:rPr lang="en-AU" dirty="0" err="1" smtClean="0"/>
              <a:t>người</a:t>
            </a:r>
            <a:r>
              <a:rPr lang="en-AU" dirty="0" smtClean="0"/>
              <a:t> </a:t>
            </a:r>
            <a:r>
              <a:rPr lang="en-AU" dirty="0" err="1" smtClean="0"/>
              <a:t>có</a:t>
            </a:r>
            <a:r>
              <a:rPr lang="en-AU" dirty="0" smtClean="0"/>
              <a:t> </a:t>
            </a:r>
            <a:r>
              <a:rPr lang="en-AU" dirty="0" err="1" smtClean="0"/>
              <a:t>mối</a:t>
            </a:r>
            <a:r>
              <a:rPr lang="en-AU" dirty="0" smtClean="0"/>
              <a:t> </a:t>
            </a:r>
            <a:r>
              <a:rPr lang="en-AU" dirty="0" err="1" smtClean="0"/>
              <a:t>liên</a:t>
            </a:r>
            <a:r>
              <a:rPr lang="en-AU" dirty="0" smtClean="0"/>
              <a:t> </a:t>
            </a:r>
            <a:r>
              <a:rPr lang="en-AU" dirty="0" err="1" smtClean="0"/>
              <a:t>hệ</a:t>
            </a:r>
            <a:r>
              <a:rPr lang="en-AU" dirty="0" smtClean="0"/>
              <a:t> </a:t>
            </a:r>
            <a:r>
              <a:rPr lang="en-AU" dirty="0" err="1" smtClean="0"/>
              <a:t>với</a:t>
            </a:r>
            <a:r>
              <a:rPr lang="en-AU" dirty="0" smtClean="0"/>
              <a:t> </a:t>
            </a:r>
            <a:r>
              <a:rPr lang="en-AU" dirty="0" err="1" smtClean="0"/>
              <a:t>ngành</a:t>
            </a:r>
            <a:r>
              <a:rPr lang="en-AU" dirty="0" smtClean="0"/>
              <a:t> </a:t>
            </a:r>
            <a:r>
              <a:rPr lang="en-AU" dirty="0" err="1" smtClean="0"/>
              <a:t>công</a:t>
            </a:r>
            <a:r>
              <a:rPr lang="en-AU" dirty="0" smtClean="0"/>
              <a:t> </a:t>
            </a:r>
            <a:r>
              <a:rPr lang="en-AU" dirty="0" err="1" smtClean="0"/>
              <a:t>nghiệp</a:t>
            </a:r>
            <a:r>
              <a:rPr lang="en-AU" dirty="0" smtClean="0"/>
              <a:t> </a:t>
            </a:r>
            <a:r>
              <a:rPr lang="en-AU" dirty="0" err="1" smtClean="0"/>
              <a:t>thuốc</a:t>
            </a:r>
            <a:r>
              <a:rPr lang="en-AU" dirty="0" smtClean="0"/>
              <a:t> </a:t>
            </a:r>
            <a:r>
              <a:rPr lang="en-AU" dirty="0" err="1" smtClean="0"/>
              <a:t>lá</a:t>
            </a:r>
            <a:endParaRPr lang="en-AU" dirty="0"/>
          </a:p>
          <a:p>
            <a:pPr marL="514350" indent="-514350">
              <a:buFont typeface="+mj-lt"/>
              <a:buAutoNum type="arabicPeriod"/>
            </a:pPr>
            <a:r>
              <a:rPr lang="en-AU" dirty="0" err="1" smtClean="0"/>
              <a:t>Chính</a:t>
            </a:r>
            <a:r>
              <a:rPr lang="en-AU" dirty="0" smtClean="0"/>
              <a:t> </a:t>
            </a:r>
            <a:r>
              <a:rPr lang="en-AU" dirty="0" err="1" smtClean="0"/>
              <a:t>phủ</a:t>
            </a:r>
            <a:r>
              <a:rPr lang="en-AU" dirty="0" smtClean="0"/>
              <a:t> </a:t>
            </a:r>
            <a:r>
              <a:rPr lang="en-AU" b="1" dirty="0" err="1" smtClean="0"/>
              <a:t>cần</a:t>
            </a:r>
            <a:r>
              <a:rPr lang="en-AU" b="1" dirty="0" smtClean="0"/>
              <a:t> </a:t>
            </a:r>
            <a:r>
              <a:rPr lang="en-AU" b="1" dirty="0" err="1" smtClean="0"/>
              <a:t>cấm</a:t>
            </a:r>
            <a:r>
              <a:rPr lang="en-AU" b="1" dirty="0" smtClean="0"/>
              <a:t> </a:t>
            </a:r>
            <a:r>
              <a:rPr lang="en-AU" dirty="0" err="1" smtClean="0"/>
              <a:t>hoặc</a:t>
            </a:r>
            <a:r>
              <a:rPr lang="en-AU" dirty="0" smtClean="0"/>
              <a:t> </a:t>
            </a:r>
            <a:r>
              <a:rPr lang="en-AU" dirty="0" err="1" smtClean="0"/>
              <a:t>quản</a:t>
            </a:r>
            <a:r>
              <a:rPr lang="en-AU" dirty="0" smtClean="0"/>
              <a:t> </a:t>
            </a:r>
            <a:r>
              <a:rPr lang="en-AU" dirty="0" err="1" smtClean="0"/>
              <a:t>lý</a:t>
            </a:r>
            <a:r>
              <a:rPr lang="en-AU" dirty="0" smtClean="0"/>
              <a:t> </a:t>
            </a:r>
            <a:r>
              <a:rPr lang="en-AU" dirty="0" err="1" smtClean="0"/>
              <a:t>chặt</a:t>
            </a:r>
            <a:r>
              <a:rPr lang="en-AU" dirty="0" smtClean="0"/>
              <a:t> </a:t>
            </a:r>
            <a:r>
              <a:rPr lang="en-AU" dirty="0" err="1" smtClean="0"/>
              <a:t>thuốc</a:t>
            </a:r>
            <a:r>
              <a:rPr lang="en-AU" dirty="0" smtClean="0"/>
              <a:t> </a:t>
            </a:r>
            <a:r>
              <a:rPr lang="en-AU" dirty="0" err="1" smtClean="0"/>
              <a:t>lá</a:t>
            </a:r>
            <a:r>
              <a:rPr lang="en-AU" dirty="0" smtClean="0"/>
              <a:t> </a:t>
            </a:r>
            <a:r>
              <a:rPr lang="en-AU" dirty="0" err="1" smtClean="0"/>
              <a:t>điện</a:t>
            </a:r>
            <a:r>
              <a:rPr lang="en-AU" dirty="0" smtClean="0"/>
              <a:t> </a:t>
            </a:r>
            <a:r>
              <a:rPr lang="en-AU" dirty="0" err="1" smtClean="0"/>
              <a:t>tử</a:t>
            </a:r>
            <a:r>
              <a:rPr lang="en-AU" dirty="0" smtClean="0"/>
              <a:t> </a:t>
            </a:r>
            <a:r>
              <a:rPr lang="en-AU" dirty="0" err="1" smtClean="0"/>
              <a:t>và</a:t>
            </a:r>
            <a:r>
              <a:rPr lang="en-AU" dirty="0" smtClean="0"/>
              <a:t> </a:t>
            </a:r>
            <a:r>
              <a:rPr lang="en-AU" dirty="0" err="1" smtClean="0"/>
              <a:t>thuốc</a:t>
            </a:r>
            <a:r>
              <a:rPr lang="en-AU" dirty="0" smtClean="0"/>
              <a:t> </a:t>
            </a:r>
            <a:r>
              <a:rPr lang="en-AU" dirty="0" err="1" smtClean="0"/>
              <a:t>lá</a:t>
            </a:r>
            <a:r>
              <a:rPr lang="en-AU" dirty="0" smtClean="0"/>
              <a:t> </a:t>
            </a:r>
            <a:r>
              <a:rPr lang="en-AU" dirty="0" err="1" smtClean="0"/>
              <a:t>làm</a:t>
            </a:r>
            <a:r>
              <a:rPr lang="en-AU" dirty="0" smtClean="0"/>
              <a:t> </a:t>
            </a:r>
            <a:r>
              <a:rPr lang="en-AU" dirty="0" err="1" smtClean="0"/>
              <a:t>nóng</a:t>
            </a:r>
            <a:r>
              <a:rPr lang="en-AU" dirty="0" smtClean="0"/>
              <a:t>.</a:t>
            </a:r>
            <a:endParaRPr lang="en-AU" dirty="0"/>
          </a:p>
        </p:txBody>
      </p:sp>
    </p:spTree>
    <p:extLst>
      <p:ext uri="{BB962C8B-B14F-4D97-AF65-F5344CB8AC3E}">
        <p14:creationId xmlns:p14="http://schemas.microsoft.com/office/powerpoint/2010/main" xmlns="" val="222145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4DE2DB-CDFC-8042-A013-AC12BFA7A456}"/>
              </a:ext>
            </a:extLst>
          </p:cNvPr>
          <p:cNvSpPr>
            <a:spLocks noGrp="1"/>
          </p:cNvSpPr>
          <p:nvPr>
            <p:ph type="title"/>
          </p:nvPr>
        </p:nvSpPr>
        <p:spPr>
          <a:xfrm>
            <a:off x="222250" y="2931939"/>
            <a:ext cx="8699500" cy="994122"/>
          </a:xfrm>
        </p:spPr>
        <p:txBody>
          <a:bodyPr/>
          <a:lstStyle/>
          <a:p>
            <a:r>
              <a:rPr lang="en-US" sz="4000" b="1" dirty="0" err="1" smtClean="0"/>
              <a:t>Xin</a:t>
            </a:r>
            <a:r>
              <a:rPr lang="en-US" sz="4000" b="1" dirty="0" smtClean="0"/>
              <a:t> </a:t>
            </a:r>
            <a:r>
              <a:rPr lang="en-US" sz="4000" b="1" dirty="0" err="1" smtClean="0"/>
              <a:t>cảm</a:t>
            </a:r>
            <a:r>
              <a:rPr lang="en-US" sz="4000" b="1" dirty="0" smtClean="0"/>
              <a:t> </a:t>
            </a:r>
            <a:r>
              <a:rPr lang="en-US" sz="4000" b="1" dirty="0" err="1" smtClean="0"/>
              <a:t>ơn</a:t>
            </a:r>
            <a:endParaRPr lang="en-US" sz="4000" b="1" dirty="0"/>
          </a:p>
        </p:txBody>
      </p:sp>
    </p:spTree>
    <p:extLst>
      <p:ext uri="{BB962C8B-B14F-4D97-AF65-F5344CB8AC3E}">
        <p14:creationId xmlns:p14="http://schemas.microsoft.com/office/powerpoint/2010/main" xmlns="" val="127550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8D204A99-DBD5-3B49-BB2C-96B4DDD01ABB}"/>
              </a:ext>
            </a:extLst>
          </p:cNvPr>
          <p:cNvSpPr>
            <a:spLocks noGrp="1"/>
          </p:cNvSpPr>
          <p:nvPr>
            <p:ph type="title"/>
          </p:nvPr>
        </p:nvSpPr>
        <p:spPr>
          <a:xfrm>
            <a:off x="251520" y="404664"/>
            <a:ext cx="8699500" cy="1143000"/>
          </a:xfrm>
        </p:spPr>
        <p:txBody>
          <a:bodyPr/>
          <a:lstStyle/>
          <a:p>
            <a:r>
              <a:rPr lang="en-US" sz="4000" b="1" dirty="0" err="1" smtClean="0"/>
              <a:t>Thông</a:t>
            </a:r>
            <a:r>
              <a:rPr lang="en-US" sz="4000" b="1" dirty="0" smtClean="0"/>
              <a:t> </a:t>
            </a:r>
            <a:r>
              <a:rPr lang="en-US" sz="4000" b="1" dirty="0" err="1" smtClean="0"/>
              <a:t>điệp</a:t>
            </a:r>
            <a:r>
              <a:rPr lang="en-US" sz="4000" b="1" dirty="0" smtClean="0"/>
              <a:t> </a:t>
            </a:r>
            <a:r>
              <a:rPr lang="en-US" sz="4000" b="1" dirty="0" err="1" smtClean="0"/>
              <a:t>chính</a:t>
            </a:r>
            <a:r>
              <a:rPr lang="en-US" sz="4000" b="1" dirty="0" smtClean="0"/>
              <a:t> </a:t>
            </a:r>
            <a:r>
              <a:rPr lang="en-US" sz="4000" b="1" dirty="0" err="1" smtClean="0">
                <a:solidFill>
                  <a:srgbClr val="FF0000"/>
                </a:solidFill>
              </a:rPr>
              <a:t>nào</a:t>
            </a:r>
            <a:r>
              <a:rPr lang="en-US" sz="4000" b="1" dirty="0" smtClean="0"/>
              <a:t> </a:t>
            </a:r>
            <a:r>
              <a:rPr lang="en-US" sz="4000" b="1" dirty="0" err="1" smtClean="0"/>
              <a:t>mà</a:t>
            </a:r>
            <a:r>
              <a:rPr lang="en-US" sz="4000" b="1" dirty="0" smtClean="0"/>
              <a:t> </a:t>
            </a:r>
            <a:r>
              <a:rPr lang="en-US" sz="4000" b="1" dirty="0" err="1" smtClean="0"/>
              <a:t>ngành</a:t>
            </a:r>
            <a:r>
              <a:rPr lang="en-US" sz="4000" b="1" dirty="0" smtClean="0"/>
              <a:t> </a:t>
            </a:r>
            <a:r>
              <a:rPr lang="en-US" sz="4000" b="1" dirty="0" err="1" smtClean="0"/>
              <a:t>công</a:t>
            </a:r>
            <a:r>
              <a:rPr lang="en-US" sz="4000" b="1" dirty="0" smtClean="0"/>
              <a:t> </a:t>
            </a:r>
            <a:r>
              <a:rPr lang="en-US" sz="4000" b="1" dirty="0" err="1" smtClean="0"/>
              <a:t>nghiệp</a:t>
            </a:r>
            <a:r>
              <a:rPr lang="en-US" sz="4000" b="1" dirty="0" smtClean="0"/>
              <a:t> </a:t>
            </a:r>
            <a:r>
              <a:rPr lang="en-US" sz="4000" b="1" dirty="0" err="1" smtClean="0"/>
              <a:t>thuốc</a:t>
            </a:r>
            <a:r>
              <a:rPr lang="en-US" sz="4000" b="1" dirty="0" smtClean="0"/>
              <a:t> </a:t>
            </a:r>
            <a:r>
              <a:rPr lang="en-US" sz="4000" b="1" dirty="0" err="1" smtClean="0"/>
              <a:t>lá</a:t>
            </a:r>
            <a:r>
              <a:rPr lang="en-US" sz="4000" b="1" dirty="0" smtClean="0"/>
              <a:t> </a:t>
            </a:r>
            <a:r>
              <a:rPr lang="en-US" sz="4000" b="1" dirty="0" err="1" smtClean="0"/>
              <a:t>dùng</a:t>
            </a:r>
            <a:r>
              <a:rPr lang="en-US" sz="4000" b="1" dirty="0" smtClean="0"/>
              <a:t> </a:t>
            </a:r>
            <a:r>
              <a:rPr lang="en-US" sz="4000" b="1" dirty="0" err="1" smtClean="0"/>
              <a:t>để</a:t>
            </a:r>
            <a:r>
              <a:rPr lang="en-US" sz="4000" b="1" dirty="0" smtClean="0"/>
              <a:t> </a:t>
            </a:r>
            <a:r>
              <a:rPr lang="en-US" sz="4000" b="1" dirty="0" err="1" smtClean="0"/>
              <a:t>quảng</a:t>
            </a:r>
            <a:r>
              <a:rPr lang="en-US" sz="4000" b="1" dirty="0" smtClean="0"/>
              <a:t> </a:t>
            </a:r>
            <a:r>
              <a:rPr lang="en-US" sz="4000" b="1" dirty="0" err="1" smtClean="0"/>
              <a:t>bá</a:t>
            </a:r>
            <a:r>
              <a:rPr lang="en-US" sz="4000" b="1" dirty="0" smtClean="0"/>
              <a:t> TLĐT?</a:t>
            </a:r>
            <a:endParaRPr lang="en-US" sz="4000" b="1" dirty="0"/>
          </a:p>
        </p:txBody>
      </p:sp>
      <p:sp>
        <p:nvSpPr>
          <p:cNvPr id="3" name="Content Placeholder 2">
            <a:extLst>
              <a:ext uri="{FF2B5EF4-FFF2-40B4-BE49-F238E27FC236}">
                <a16:creationId xmlns="" xmlns:a16="http://schemas.microsoft.com/office/drawing/2014/main" id="{6A40BD4C-3140-6549-818E-074A4A2B8C0C}"/>
              </a:ext>
            </a:extLst>
          </p:cNvPr>
          <p:cNvSpPr>
            <a:spLocks noGrp="1"/>
          </p:cNvSpPr>
          <p:nvPr>
            <p:ph idx="1"/>
          </p:nvPr>
        </p:nvSpPr>
        <p:spPr>
          <a:xfrm>
            <a:off x="457200" y="2060848"/>
            <a:ext cx="8229600" cy="4065315"/>
          </a:xfrm>
        </p:spPr>
        <p:txBody>
          <a:bodyPr/>
          <a:lstStyle/>
          <a:p>
            <a:pPr>
              <a:lnSpc>
                <a:spcPct val="150000"/>
              </a:lnSpc>
            </a:pPr>
            <a:r>
              <a:rPr lang="en-US" sz="2800" dirty="0" err="1" smtClean="0"/>
              <a:t>Thuốc</a:t>
            </a:r>
            <a:r>
              <a:rPr lang="en-US" sz="2800" dirty="0" smtClean="0"/>
              <a:t> </a:t>
            </a:r>
            <a:r>
              <a:rPr lang="en-US" sz="2800" dirty="0" err="1" smtClean="0"/>
              <a:t>lá</a:t>
            </a:r>
            <a:r>
              <a:rPr lang="en-US" sz="2800" dirty="0" smtClean="0"/>
              <a:t> </a:t>
            </a:r>
            <a:r>
              <a:rPr lang="en-US" sz="2800" dirty="0" err="1" smtClean="0"/>
              <a:t>điện</a:t>
            </a:r>
            <a:r>
              <a:rPr lang="en-US" sz="2800" dirty="0" smtClean="0"/>
              <a:t> </a:t>
            </a:r>
            <a:r>
              <a:rPr lang="en-US" sz="2800" dirty="0" err="1" smtClean="0"/>
              <a:t>tử</a:t>
            </a:r>
            <a:r>
              <a:rPr lang="en-US" sz="2800" dirty="0" smtClean="0"/>
              <a:t> </a:t>
            </a:r>
            <a:r>
              <a:rPr lang="en-US" sz="2800" dirty="0" err="1" smtClean="0"/>
              <a:t>và</a:t>
            </a:r>
            <a:r>
              <a:rPr lang="en-US" sz="2800" dirty="0" smtClean="0"/>
              <a:t> </a:t>
            </a:r>
            <a:r>
              <a:rPr lang="en-US" sz="2800" dirty="0" err="1" smtClean="0"/>
              <a:t>thuốc</a:t>
            </a:r>
            <a:r>
              <a:rPr lang="en-US" sz="2800" dirty="0" smtClean="0"/>
              <a:t> </a:t>
            </a:r>
            <a:r>
              <a:rPr lang="en-US" sz="2800" dirty="0" err="1" smtClean="0"/>
              <a:t>lá</a:t>
            </a:r>
            <a:r>
              <a:rPr lang="en-US" sz="2800" dirty="0" smtClean="0"/>
              <a:t> </a:t>
            </a:r>
            <a:r>
              <a:rPr lang="en-US" sz="2800" dirty="0" err="1" smtClean="0"/>
              <a:t>làm</a:t>
            </a:r>
            <a:r>
              <a:rPr lang="en-US" sz="2800" dirty="0" smtClean="0"/>
              <a:t> </a:t>
            </a:r>
            <a:r>
              <a:rPr lang="en-US" sz="2800" dirty="0" err="1" smtClean="0"/>
              <a:t>nóng</a:t>
            </a:r>
            <a:r>
              <a:rPr lang="en-US" sz="2800" dirty="0" smtClean="0"/>
              <a:t> </a:t>
            </a:r>
            <a:r>
              <a:rPr lang="en-US" sz="2800" dirty="0" err="1" smtClean="0"/>
              <a:t>là</a:t>
            </a:r>
            <a:r>
              <a:rPr lang="en-US" sz="2800" dirty="0" smtClean="0"/>
              <a:t> </a:t>
            </a:r>
            <a:r>
              <a:rPr lang="en-US" sz="2800" dirty="0" err="1" smtClean="0"/>
              <a:t>các</a:t>
            </a:r>
            <a:r>
              <a:rPr lang="en-US" sz="2800" dirty="0" smtClean="0"/>
              <a:t> </a:t>
            </a:r>
            <a:r>
              <a:rPr lang="en-US" sz="2800" dirty="0" err="1" smtClean="0"/>
              <a:t>sản</a:t>
            </a:r>
            <a:r>
              <a:rPr lang="en-US" sz="2800" dirty="0" smtClean="0"/>
              <a:t> </a:t>
            </a:r>
            <a:r>
              <a:rPr lang="en-US" sz="2800" dirty="0" err="1" smtClean="0"/>
              <a:t>phẩm</a:t>
            </a:r>
            <a:r>
              <a:rPr lang="en-US" sz="2800" dirty="0" smtClean="0"/>
              <a:t> </a:t>
            </a:r>
            <a:r>
              <a:rPr lang="en-US" sz="2800" dirty="0" err="1" smtClean="0"/>
              <a:t>ít</a:t>
            </a:r>
            <a:r>
              <a:rPr lang="en-US" sz="2800" dirty="0" smtClean="0"/>
              <a:t> </a:t>
            </a:r>
            <a:r>
              <a:rPr lang="en-US" sz="2800" dirty="0" err="1" smtClean="0"/>
              <a:t>có</a:t>
            </a:r>
            <a:r>
              <a:rPr lang="en-US" sz="2800" dirty="0" smtClean="0"/>
              <a:t> </a:t>
            </a:r>
            <a:r>
              <a:rPr lang="en-US" sz="2800" dirty="0" err="1" smtClean="0"/>
              <a:t>hại</a:t>
            </a:r>
            <a:r>
              <a:rPr lang="en-US" sz="2800" dirty="0" smtClean="0"/>
              <a:t>/an </a:t>
            </a:r>
            <a:r>
              <a:rPr lang="en-US" sz="2800" dirty="0" err="1" smtClean="0"/>
              <a:t>toàn</a:t>
            </a:r>
            <a:r>
              <a:rPr lang="en-US" sz="2800" dirty="0" smtClean="0"/>
              <a:t> </a:t>
            </a:r>
            <a:r>
              <a:rPr lang="en-US" sz="2800" dirty="0" err="1" smtClean="0"/>
              <a:t>cho</a:t>
            </a:r>
            <a:r>
              <a:rPr lang="en-US" sz="2800" dirty="0" smtClean="0"/>
              <a:t> </a:t>
            </a:r>
            <a:r>
              <a:rPr lang="en-US" sz="2800" dirty="0" err="1" smtClean="0"/>
              <a:t>sức</a:t>
            </a:r>
            <a:r>
              <a:rPr lang="en-US" sz="2800" dirty="0" smtClean="0"/>
              <a:t> </a:t>
            </a:r>
            <a:r>
              <a:rPr lang="en-US" sz="2800" dirty="0" err="1" smtClean="0"/>
              <a:t>khỏe</a:t>
            </a:r>
            <a:r>
              <a:rPr lang="en-US" sz="2800" dirty="0" smtClean="0"/>
              <a:t> </a:t>
            </a:r>
            <a:endParaRPr lang="en-US" sz="2800" dirty="0"/>
          </a:p>
          <a:p>
            <a:pPr>
              <a:lnSpc>
                <a:spcPct val="150000"/>
              </a:lnSpc>
            </a:pPr>
            <a:r>
              <a:rPr lang="en-US" sz="2800" dirty="0" err="1" smtClean="0"/>
              <a:t>Chính</a:t>
            </a:r>
            <a:r>
              <a:rPr lang="en-US" sz="2800" dirty="0" smtClean="0"/>
              <a:t> </a:t>
            </a:r>
            <a:r>
              <a:rPr lang="en-US" sz="2800" dirty="0" err="1" smtClean="0"/>
              <a:t>phủ</a:t>
            </a:r>
            <a:r>
              <a:rPr lang="en-US" sz="2800" dirty="0" smtClean="0"/>
              <a:t> </a:t>
            </a:r>
            <a:r>
              <a:rPr lang="en-US" sz="2800" dirty="0" err="1" smtClean="0"/>
              <a:t>nên</a:t>
            </a:r>
            <a:r>
              <a:rPr lang="en-US" sz="2800" dirty="0" smtClean="0"/>
              <a:t> </a:t>
            </a:r>
            <a:r>
              <a:rPr lang="en-US" sz="2800" dirty="0" err="1" smtClean="0"/>
              <a:t>quản</a:t>
            </a:r>
            <a:r>
              <a:rPr lang="en-US" sz="2800" dirty="0" smtClean="0"/>
              <a:t> </a:t>
            </a:r>
            <a:r>
              <a:rPr lang="en-US" sz="2800" dirty="0" err="1" smtClean="0"/>
              <a:t>lý</a:t>
            </a:r>
            <a:r>
              <a:rPr lang="en-US" sz="2800" dirty="0" smtClean="0"/>
              <a:t>, </a:t>
            </a:r>
            <a:r>
              <a:rPr lang="en-US" sz="2800" dirty="0" err="1" smtClean="0"/>
              <a:t>không</a:t>
            </a:r>
            <a:r>
              <a:rPr lang="en-US" sz="2800" dirty="0" smtClean="0"/>
              <a:t> </a:t>
            </a:r>
            <a:r>
              <a:rPr lang="en-US" sz="2800" dirty="0" err="1" smtClean="0"/>
              <a:t>nên</a:t>
            </a:r>
            <a:r>
              <a:rPr lang="en-US" sz="2800" dirty="0" smtClean="0"/>
              <a:t> </a:t>
            </a:r>
            <a:r>
              <a:rPr lang="en-US" sz="2800" dirty="0" err="1" smtClean="0"/>
              <a:t>cấm</a:t>
            </a:r>
            <a:r>
              <a:rPr lang="en-US" sz="2800" dirty="0" smtClean="0"/>
              <a:t> TLĐT </a:t>
            </a:r>
            <a:r>
              <a:rPr lang="en-US" sz="2800" dirty="0" err="1" smtClean="0"/>
              <a:t>và</a:t>
            </a:r>
            <a:r>
              <a:rPr lang="en-US" sz="2800" dirty="0" smtClean="0"/>
              <a:t> </a:t>
            </a:r>
            <a:r>
              <a:rPr lang="en-US" sz="2800" dirty="0" err="1" smtClean="0"/>
              <a:t>thuốc</a:t>
            </a:r>
            <a:r>
              <a:rPr lang="en-US" sz="2800" dirty="0" smtClean="0"/>
              <a:t> </a:t>
            </a:r>
            <a:r>
              <a:rPr lang="en-US" sz="2800" dirty="0" err="1" smtClean="0"/>
              <a:t>lá</a:t>
            </a:r>
            <a:r>
              <a:rPr lang="en-US" sz="2800" dirty="0" smtClean="0"/>
              <a:t> </a:t>
            </a:r>
            <a:r>
              <a:rPr lang="en-US" sz="2800" dirty="0" err="1" smtClean="0"/>
              <a:t>làm</a:t>
            </a:r>
            <a:r>
              <a:rPr lang="en-US" sz="2800" dirty="0" smtClean="0"/>
              <a:t> </a:t>
            </a:r>
            <a:r>
              <a:rPr lang="en-US" sz="2800" dirty="0" err="1" smtClean="0"/>
              <a:t>nóng</a:t>
            </a:r>
            <a:r>
              <a:rPr lang="en-US" sz="2800" dirty="0" smtClean="0"/>
              <a:t> </a:t>
            </a:r>
            <a:endParaRPr lang="en-US" sz="2800" dirty="0"/>
          </a:p>
          <a:p>
            <a:pPr>
              <a:lnSpc>
                <a:spcPct val="150000"/>
              </a:lnSpc>
            </a:pPr>
            <a:r>
              <a:rPr lang="en-US" sz="2800" dirty="0" smtClean="0"/>
              <a:t>TLĐT </a:t>
            </a:r>
            <a:r>
              <a:rPr lang="en-US" sz="2800" dirty="0" err="1" smtClean="0"/>
              <a:t>và</a:t>
            </a:r>
            <a:r>
              <a:rPr lang="en-US" sz="2800" dirty="0" smtClean="0"/>
              <a:t> </a:t>
            </a:r>
            <a:r>
              <a:rPr lang="en-US" sz="2800" dirty="0" err="1" smtClean="0"/>
              <a:t>thuốc</a:t>
            </a:r>
            <a:r>
              <a:rPr lang="en-US" sz="2800" dirty="0" smtClean="0"/>
              <a:t> </a:t>
            </a:r>
            <a:r>
              <a:rPr lang="en-US" sz="2800" dirty="0" err="1" smtClean="0"/>
              <a:t>lá</a:t>
            </a:r>
            <a:r>
              <a:rPr lang="en-US" sz="2800" dirty="0" smtClean="0"/>
              <a:t> </a:t>
            </a:r>
            <a:r>
              <a:rPr lang="en-US" sz="2800" dirty="0" err="1" smtClean="0"/>
              <a:t>làm</a:t>
            </a:r>
            <a:r>
              <a:rPr lang="en-US" sz="2800" dirty="0" smtClean="0"/>
              <a:t> </a:t>
            </a:r>
            <a:r>
              <a:rPr lang="en-US" sz="2800" dirty="0" err="1" smtClean="0"/>
              <a:t>nóng</a:t>
            </a:r>
            <a:r>
              <a:rPr lang="en-US" sz="2800" dirty="0" smtClean="0"/>
              <a:t> </a:t>
            </a:r>
            <a:r>
              <a:rPr lang="en-US" sz="2800" dirty="0" err="1" smtClean="0"/>
              <a:t>là</a:t>
            </a:r>
            <a:r>
              <a:rPr lang="en-US" sz="2800" dirty="0" smtClean="0"/>
              <a:t> </a:t>
            </a:r>
            <a:r>
              <a:rPr lang="en-US" sz="2800" dirty="0" err="1" smtClean="0"/>
              <a:t>các</a:t>
            </a:r>
            <a:r>
              <a:rPr lang="en-US" sz="2800" dirty="0" smtClean="0"/>
              <a:t> </a:t>
            </a:r>
            <a:r>
              <a:rPr lang="en-US" sz="2800" dirty="0" err="1" smtClean="0"/>
              <a:t>sản</a:t>
            </a:r>
            <a:r>
              <a:rPr lang="en-US" sz="2800" dirty="0" smtClean="0"/>
              <a:t> </a:t>
            </a:r>
            <a:r>
              <a:rPr lang="en-US" sz="2800" dirty="0" err="1" smtClean="0"/>
              <a:t>phẩm</a:t>
            </a:r>
            <a:r>
              <a:rPr lang="en-US" sz="2800" dirty="0" smtClean="0"/>
              <a:t> </a:t>
            </a:r>
            <a:r>
              <a:rPr lang="en-US" sz="2800" dirty="0" err="1" smtClean="0"/>
              <a:t>dành</a:t>
            </a:r>
            <a:r>
              <a:rPr lang="en-US" sz="2800" dirty="0" smtClean="0"/>
              <a:t> </a:t>
            </a:r>
            <a:r>
              <a:rPr lang="en-US" sz="2800" dirty="0" err="1" smtClean="0"/>
              <a:t>cho</a:t>
            </a:r>
            <a:r>
              <a:rPr lang="en-US" sz="2800" dirty="0" smtClean="0"/>
              <a:t> </a:t>
            </a:r>
            <a:r>
              <a:rPr lang="en-US" sz="2800" dirty="0" err="1" smtClean="0"/>
              <a:t>người</a:t>
            </a:r>
            <a:r>
              <a:rPr lang="en-US" sz="2800" dirty="0" smtClean="0"/>
              <a:t> </a:t>
            </a:r>
            <a:r>
              <a:rPr lang="en-US" sz="2800" dirty="0" err="1" smtClean="0"/>
              <a:t>lớn</a:t>
            </a:r>
            <a:endParaRPr lang="en-US" sz="2800" dirty="0"/>
          </a:p>
          <a:p>
            <a:pPr>
              <a:lnSpc>
                <a:spcPct val="150000"/>
              </a:lnSpc>
            </a:pPr>
            <a:endParaRPr lang="en-US" sz="2800" dirty="0"/>
          </a:p>
          <a:p>
            <a:pPr>
              <a:lnSpc>
                <a:spcPct val="150000"/>
              </a:lnSpc>
            </a:pPr>
            <a:endParaRPr lang="en-US" sz="2800" dirty="0"/>
          </a:p>
        </p:txBody>
      </p:sp>
    </p:spTree>
    <p:extLst>
      <p:ext uri="{BB962C8B-B14F-4D97-AF65-F5344CB8AC3E}">
        <p14:creationId xmlns:p14="http://schemas.microsoft.com/office/powerpoint/2010/main" xmlns="" val="377517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4DE2DB-CDFC-8042-A013-AC12BFA7A456}"/>
              </a:ext>
            </a:extLst>
          </p:cNvPr>
          <p:cNvSpPr>
            <a:spLocks noGrp="1"/>
          </p:cNvSpPr>
          <p:nvPr>
            <p:ph type="title"/>
          </p:nvPr>
        </p:nvSpPr>
        <p:spPr>
          <a:xfrm>
            <a:off x="222250" y="332656"/>
            <a:ext cx="8699500" cy="994122"/>
          </a:xfrm>
        </p:spPr>
        <p:txBody>
          <a:bodyPr/>
          <a:lstStyle/>
          <a:p>
            <a:r>
              <a:rPr lang="en-US" sz="3600" b="1" u="sng" dirty="0" err="1" smtClean="0"/>
              <a:t>Các</a:t>
            </a:r>
            <a:r>
              <a:rPr lang="en-US" sz="3600" b="1" u="sng" dirty="0" smtClean="0"/>
              <a:t> </a:t>
            </a:r>
            <a:r>
              <a:rPr lang="en-US" sz="3600" b="1" u="sng" dirty="0" err="1" smtClean="0"/>
              <a:t>thông</a:t>
            </a:r>
            <a:r>
              <a:rPr lang="en-US" sz="3600" b="1" u="sng" dirty="0" smtClean="0"/>
              <a:t> </a:t>
            </a:r>
            <a:r>
              <a:rPr lang="en-US" sz="3600" b="1" u="sng" dirty="0" err="1" smtClean="0"/>
              <a:t>điệp</a:t>
            </a:r>
            <a:r>
              <a:rPr lang="en-US" sz="3600" b="1" u="sng" dirty="0" smtClean="0"/>
              <a:t> </a:t>
            </a:r>
            <a:r>
              <a:rPr lang="en-US" sz="3600" b="1" dirty="0" err="1" smtClean="0"/>
              <a:t>hỗ</a:t>
            </a:r>
            <a:r>
              <a:rPr lang="en-US" sz="3600" b="1" dirty="0" smtClean="0"/>
              <a:t> </a:t>
            </a:r>
            <a:r>
              <a:rPr lang="en-US" sz="3600" b="1" dirty="0" err="1" smtClean="0"/>
              <a:t>trợ</a:t>
            </a:r>
            <a:r>
              <a:rPr lang="en-US" sz="3600" b="1" dirty="0" smtClean="0"/>
              <a:t> TLĐT </a:t>
            </a:r>
            <a:r>
              <a:rPr lang="en-US" sz="3600" b="1" dirty="0" err="1" smtClean="0"/>
              <a:t>và</a:t>
            </a:r>
            <a:r>
              <a:rPr lang="en-US" sz="3600" b="1" dirty="0" smtClean="0"/>
              <a:t> </a:t>
            </a:r>
            <a:r>
              <a:rPr lang="en-US" sz="3600" b="1" dirty="0" err="1" smtClean="0"/>
              <a:t>thuốc</a:t>
            </a:r>
            <a:r>
              <a:rPr lang="en-US" sz="3600" b="1" dirty="0" smtClean="0"/>
              <a:t> </a:t>
            </a:r>
            <a:r>
              <a:rPr lang="en-US" sz="3600" b="1" dirty="0" err="1" smtClean="0"/>
              <a:t>lá</a:t>
            </a:r>
            <a:r>
              <a:rPr lang="en-US" sz="3600" b="1" dirty="0" smtClean="0"/>
              <a:t> </a:t>
            </a:r>
            <a:r>
              <a:rPr lang="en-US" sz="3600" b="1" dirty="0" err="1" smtClean="0"/>
              <a:t>làm</a:t>
            </a:r>
            <a:r>
              <a:rPr lang="en-US" sz="3600" b="1" dirty="0" smtClean="0"/>
              <a:t> </a:t>
            </a:r>
            <a:r>
              <a:rPr lang="en-US" sz="3600" b="1" dirty="0" err="1" smtClean="0"/>
              <a:t>nóng</a:t>
            </a:r>
            <a:r>
              <a:rPr lang="en-US" sz="3600" b="1" dirty="0"/>
              <a:t/>
            </a:r>
            <a:br>
              <a:rPr lang="en-US" sz="3600" b="1" dirty="0"/>
            </a:br>
            <a:r>
              <a:rPr lang="en-US" sz="2800" b="1" dirty="0" smtClean="0"/>
              <a:t>(Theo </a:t>
            </a:r>
            <a:r>
              <a:rPr lang="en-US" sz="2800" b="1" dirty="0" err="1" smtClean="0"/>
              <a:t>dõi</a:t>
            </a:r>
            <a:r>
              <a:rPr lang="en-US" sz="2800" b="1" dirty="0" smtClean="0"/>
              <a:t> </a:t>
            </a:r>
            <a:r>
              <a:rPr lang="en-US" sz="2800" b="1" dirty="0" err="1" smtClean="0"/>
              <a:t>báo</a:t>
            </a:r>
            <a:r>
              <a:rPr lang="en-US" sz="2800" b="1" dirty="0" smtClean="0"/>
              <a:t> </a:t>
            </a:r>
            <a:r>
              <a:rPr lang="en-US" sz="2800" b="1" dirty="0" err="1" smtClean="0"/>
              <a:t>chí</a:t>
            </a:r>
            <a:r>
              <a:rPr lang="en-US" sz="2800" b="1" dirty="0" smtClean="0"/>
              <a:t>, 1-9/2019</a:t>
            </a:r>
            <a:r>
              <a:rPr lang="en-US" sz="2800" b="1" dirty="0"/>
              <a:t>)</a:t>
            </a:r>
            <a:endParaRPr lang="en-US" sz="3600" b="1" dirty="0"/>
          </a:p>
        </p:txBody>
      </p:sp>
      <p:graphicFrame>
        <p:nvGraphicFramePr>
          <p:cNvPr id="7" name="Content Placeholder 6">
            <a:extLst>
              <a:ext uri="{FF2B5EF4-FFF2-40B4-BE49-F238E27FC236}">
                <a16:creationId xmlns="" xmlns:a16="http://schemas.microsoft.com/office/drawing/2014/main" id="{F84F71F1-8A13-B746-A5A3-6EEB0F279F83}"/>
              </a:ext>
            </a:extLst>
          </p:cNvPr>
          <p:cNvGraphicFramePr>
            <a:graphicFrameLocks noGrp="1"/>
          </p:cNvGraphicFramePr>
          <p:nvPr>
            <p:ph idx="1"/>
            <p:extLst>
              <p:ext uri="{D42A27DB-BD31-4B8C-83A1-F6EECF244321}">
                <p14:modId xmlns:p14="http://schemas.microsoft.com/office/powerpoint/2010/main" xmlns="" val="2767096876"/>
              </p:ext>
            </p:extLst>
          </p:nvPr>
        </p:nvGraphicFramePr>
        <p:xfrm>
          <a:off x="606388" y="1556792"/>
          <a:ext cx="7931224" cy="50985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6128549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4" descr="A screenshot of a cell phone&#10;&#10;Description automatically generated">
            <a:extLst>
              <a:ext uri="{FF2B5EF4-FFF2-40B4-BE49-F238E27FC236}">
                <a16:creationId xmlns="" xmlns:a16="http://schemas.microsoft.com/office/drawing/2014/main" id="{52B236B1-DB00-D740-ABB2-B41457BC9DA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7158" y="357166"/>
            <a:ext cx="8572560" cy="6000792"/>
          </a:xfrm>
          <a:ln>
            <a:solidFill>
              <a:schemeClr val="accent1"/>
            </a:solidFill>
          </a:ln>
        </p:spPr>
      </p:pic>
    </p:spTree>
    <p:extLst>
      <p:ext uri="{BB962C8B-B14F-4D97-AF65-F5344CB8AC3E}">
        <p14:creationId xmlns:p14="http://schemas.microsoft.com/office/powerpoint/2010/main" xmlns="" val="4941682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C1FD71-87A5-034D-B84F-4B3D29FF4158}"/>
              </a:ext>
            </a:extLst>
          </p:cNvPr>
          <p:cNvSpPr>
            <a:spLocks noGrp="1"/>
          </p:cNvSpPr>
          <p:nvPr>
            <p:ph type="title"/>
          </p:nvPr>
        </p:nvSpPr>
        <p:spPr>
          <a:xfrm>
            <a:off x="222250" y="2996952"/>
            <a:ext cx="8699500" cy="1143000"/>
          </a:xfrm>
        </p:spPr>
        <p:txBody>
          <a:bodyPr/>
          <a:lstStyle/>
          <a:p>
            <a:r>
              <a:rPr lang="en-US" b="1" dirty="0" smtClean="0">
                <a:solidFill>
                  <a:srgbClr val="FF0000"/>
                </a:solidFill>
              </a:rPr>
              <a:t>Ai</a:t>
            </a:r>
            <a:r>
              <a:rPr lang="en-US" b="1" dirty="0" smtClean="0"/>
              <a:t> </a:t>
            </a:r>
            <a:r>
              <a:rPr lang="en-US" b="1" dirty="0" err="1" smtClean="0"/>
              <a:t>là</a:t>
            </a:r>
            <a:r>
              <a:rPr lang="en-US" b="1" dirty="0" smtClean="0"/>
              <a:t> </a:t>
            </a:r>
            <a:r>
              <a:rPr lang="en-US" b="1" dirty="0" err="1" smtClean="0"/>
              <a:t>người</a:t>
            </a:r>
            <a:r>
              <a:rPr lang="en-US" b="1" dirty="0" smtClean="0"/>
              <a:t> </a:t>
            </a:r>
            <a:r>
              <a:rPr lang="en-US" b="1" dirty="0" err="1" smtClean="0"/>
              <a:t>phát</a:t>
            </a:r>
            <a:r>
              <a:rPr lang="en-US" b="1" dirty="0" smtClean="0"/>
              <a:t> </a:t>
            </a:r>
            <a:r>
              <a:rPr lang="en-US" b="1" dirty="0" err="1" smtClean="0"/>
              <a:t>biểu</a:t>
            </a:r>
            <a:r>
              <a:rPr lang="en-US" b="1" dirty="0" smtClean="0"/>
              <a:t> </a:t>
            </a:r>
            <a:r>
              <a:rPr lang="en-US" b="1" dirty="0" err="1" smtClean="0"/>
              <a:t>để</a:t>
            </a:r>
            <a:r>
              <a:rPr lang="en-US" b="1" dirty="0" smtClean="0"/>
              <a:t> </a:t>
            </a:r>
            <a:r>
              <a:rPr lang="en-US" b="1" dirty="0" err="1" smtClean="0"/>
              <a:t>gửi</a:t>
            </a:r>
            <a:r>
              <a:rPr lang="en-US" b="1" dirty="0" smtClean="0"/>
              <a:t> </a:t>
            </a:r>
            <a:r>
              <a:rPr lang="en-US" b="1" dirty="0" err="1" smtClean="0"/>
              <a:t>đi</a:t>
            </a:r>
            <a:r>
              <a:rPr lang="en-US" b="1" dirty="0" smtClean="0"/>
              <a:t> </a:t>
            </a:r>
            <a:r>
              <a:rPr lang="en-US" b="1" dirty="0" err="1" smtClean="0"/>
              <a:t>các</a:t>
            </a:r>
            <a:r>
              <a:rPr lang="en-US" b="1" dirty="0" smtClean="0"/>
              <a:t> </a:t>
            </a:r>
            <a:r>
              <a:rPr lang="en-US" b="1" dirty="0" err="1" smtClean="0"/>
              <a:t>thông</a:t>
            </a:r>
            <a:r>
              <a:rPr lang="en-US" b="1" dirty="0" smtClean="0"/>
              <a:t> </a:t>
            </a:r>
            <a:r>
              <a:rPr lang="en-US" b="1" dirty="0" err="1" smtClean="0"/>
              <a:t>điệp</a:t>
            </a:r>
            <a:r>
              <a:rPr lang="en-US" b="1" dirty="0" smtClean="0"/>
              <a:t> </a:t>
            </a:r>
            <a:r>
              <a:rPr lang="en-US" b="1" dirty="0" err="1" smtClean="0"/>
              <a:t>này</a:t>
            </a:r>
            <a:r>
              <a:rPr lang="en-US" b="1" dirty="0" smtClean="0"/>
              <a:t>? </a:t>
            </a:r>
            <a:endParaRPr lang="en-US" b="1" dirty="0"/>
          </a:p>
        </p:txBody>
      </p:sp>
    </p:spTree>
    <p:extLst>
      <p:ext uri="{BB962C8B-B14F-4D97-AF65-F5344CB8AC3E}">
        <p14:creationId xmlns:p14="http://schemas.microsoft.com/office/powerpoint/2010/main" xmlns="" val="589568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4DE2DB-CDFC-8042-A013-AC12BFA7A456}"/>
              </a:ext>
            </a:extLst>
          </p:cNvPr>
          <p:cNvSpPr>
            <a:spLocks noGrp="1"/>
          </p:cNvSpPr>
          <p:nvPr>
            <p:ph type="title"/>
          </p:nvPr>
        </p:nvSpPr>
        <p:spPr>
          <a:xfrm>
            <a:off x="254000" y="274638"/>
            <a:ext cx="8699500" cy="994122"/>
          </a:xfrm>
        </p:spPr>
        <p:txBody>
          <a:bodyPr/>
          <a:lstStyle/>
          <a:p>
            <a:r>
              <a:rPr lang="en-US" sz="2400" b="1" u="sng" dirty="0" err="1" smtClean="0"/>
              <a:t>Những</a:t>
            </a:r>
            <a:r>
              <a:rPr lang="en-US" sz="2400" b="1" u="sng" dirty="0" smtClean="0"/>
              <a:t> </a:t>
            </a:r>
            <a:r>
              <a:rPr lang="en-US" sz="2400" b="1" u="sng" dirty="0" err="1" smtClean="0"/>
              <a:t>người</a:t>
            </a:r>
            <a:r>
              <a:rPr lang="en-US" sz="2400" b="1" u="sng" dirty="0" smtClean="0"/>
              <a:t> </a:t>
            </a:r>
            <a:r>
              <a:rPr lang="en-US" sz="2400" b="1" u="sng" dirty="0" err="1" smtClean="0"/>
              <a:t>ủng</a:t>
            </a:r>
            <a:r>
              <a:rPr lang="en-US" sz="2400" b="1" u="sng" dirty="0" smtClean="0"/>
              <a:t> </a:t>
            </a:r>
            <a:r>
              <a:rPr lang="en-US" sz="2400" b="1" u="sng" dirty="0" err="1" smtClean="0"/>
              <a:t>hộ</a:t>
            </a:r>
            <a:r>
              <a:rPr lang="en-US" sz="2400" b="1" u="sng" dirty="0" smtClean="0"/>
              <a:t> </a:t>
            </a:r>
            <a:r>
              <a:rPr lang="en-US" sz="2400" b="1" dirty="0" err="1" smtClean="0"/>
              <a:t>Thuốc</a:t>
            </a:r>
            <a:r>
              <a:rPr lang="en-US" sz="2400" b="1" dirty="0" smtClean="0"/>
              <a:t> </a:t>
            </a:r>
            <a:r>
              <a:rPr lang="en-US" sz="2400" b="1" dirty="0" err="1" smtClean="0"/>
              <a:t>lá</a:t>
            </a:r>
            <a:r>
              <a:rPr lang="en-US" sz="2400" b="1" dirty="0" smtClean="0"/>
              <a:t> </a:t>
            </a:r>
            <a:r>
              <a:rPr lang="en-US" sz="2400" b="1" dirty="0" err="1" smtClean="0"/>
              <a:t>điện</a:t>
            </a:r>
            <a:r>
              <a:rPr lang="en-US" sz="2400" b="1" dirty="0" smtClean="0"/>
              <a:t> </a:t>
            </a:r>
            <a:r>
              <a:rPr lang="en-US" sz="2400" b="1" dirty="0" err="1" smtClean="0"/>
              <a:t>tử</a:t>
            </a:r>
            <a:r>
              <a:rPr lang="en-US" sz="2400" b="1" dirty="0" smtClean="0"/>
              <a:t> </a:t>
            </a:r>
            <a:r>
              <a:rPr lang="en-US" sz="2400" b="1" dirty="0" err="1" smtClean="0"/>
              <a:t>và</a:t>
            </a:r>
            <a:r>
              <a:rPr lang="en-US" sz="2400" b="1" dirty="0" smtClean="0"/>
              <a:t> </a:t>
            </a:r>
            <a:r>
              <a:rPr lang="en-US" sz="2400" b="1" dirty="0" err="1" smtClean="0"/>
              <a:t>thuốc</a:t>
            </a:r>
            <a:r>
              <a:rPr lang="en-US" sz="2400" b="1" dirty="0" smtClean="0"/>
              <a:t> </a:t>
            </a:r>
            <a:r>
              <a:rPr lang="en-US" sz="2400" b="1" dirty="0" err="1" smtClean="0"/>
              <a:t>lá</a:t>
            </a:r>
            <a:r>
              <a:rPr lang="en-US" sz="2400" b="1" dirty="0" smtClean="0"/>
              <a:t> </a:t>
            </a:r>
            <a:r>
              <a:rPr lang="en-US" sz="2400" b="1" dirty="0" err="1" smtClean="0"/>
              <a:t>làm</a:t>
            </a:r>
            <a:r>
              <a:rPr lang="en-US" sz="2400" b="1" dirty="0" smtClean="0"/>
              <a:t> </a:t>
            </a:r>
            <a:r>
              <a:rPr lang="en-US" sz="2400" b="1" dirty="0" err="1" smtClean="0"/>
              <a:t>nóng</a:t>
            </a:r>
            <a:r>
              <a:rPr lang="en-US" sz="2400" b="1" dirty="0" smtClean="0"/>
              <a:t> </a:t>
            </a:r>
            <a:r>
              <a:rPr lang="en-US" sz="2400" b="1" dirty="0" err="1" smtClean="0"/>
              <a:t>tại</a:t>
            </a:r>
            <a:r>
              <a:rPr lang="en-US" sz="2400" b="1" dirty="0" smtClean="0"/>
              <a:t> ASEAN</a:t>
            </a:r>
            <a:r>
              <a:rPr lang="en-US" sz="2400" b="1" dirty="0"/>
              <a:t/>
            </a:r>
            <a:br>
              <a:rPr lang="en-US" sz="2400" b="1" dirty="0"/>
            </a:br>
            <a:r>
              <a:rPr lang="en-US" sz="2400" b="1" dirty="0" smtClean="0"/>
              <a:t>(Theo </a:t>
            </a:r>
            <a:r>
              <a:rPr lang="en-US" sz="2400" b="1" dirty="0" err="1" smtClean="0"/>
              <a:t>dõi</a:t>
            </a:r>
            <a:r>
              <a:rPr lang="en-US" sz="2400" b="1" dirty="0" smtClean="0"/>
              <a:t> </a:t>
            </a:r>
            <a:r>
              <a:rPr lang="en-US" sz="2400" b="1" dirty="0" err="1" smtClean="0"/>
              <a:t>báo</a:t>
            </a:r>
            <a:r>
              <a:rPr lang="en-US" sz="2400" b="1" dirty="0" smtClean="0"/>
              <a:t> </a:t>
            </a:r>
            <a:r>
              <a:rPr lang="en-US" sz="2400" b="1" dirty="0" err="1" smtClean="0"/>
              <a:t>chí</a:t>
            </a:r>
            <a:r>
              <a:rPr lang="en-US" sz="2400" b="1" dirty="0" smtClean="0"/>
              <a:t>, 1-9/2019)</a:t>
            </a:r>
            <a:endParaRPr lang="en-US" sz="2400" b="1" dirty="0"/>
          </a:p>
        </p:txBody>
      </p:sp>
      <p:sp>
        <p:nvSpPr>
          <p:cNvPr id="4" name="Content Placeholder 3">
            <a:extLst>
              <a:ext uri="{FF2B5EF4-FFF2-40B4-BE49-F238E27FC236}">
                <a16:creationId xmlns="" xmlns:a16="http://schemas.microsoft.com/office/drawing/2014/main" id="{77175AAB-973A-0F47-9F78-012B515457D5}"/>
              </a:ext>
            </a:extLst>
          </p:cNvPr>
          <p:cNvSpPr>
            <a:spLocks noGrp="1"/>
          </p:cNvSpPr>
          <p:nvPr>
            <p:ph idx="1"/>
          </p:nvPr>
        </p:nvSpPr>
        <p:spPr>
          <a:xfrm>
            <a:off x="467544" y="1643050"/>
            <a:ext cx="8229600" cy="4799745"/>
          </a:xfrm>
        </p:spPr>
        <p:txBody>
          <a:bodyPr/>
          <a:lstStyle/>
          <a:p>
            <a:r>
              <a:rPr lang="en-US" sz="2800" dirty="0" err="1" smtClean="0"/>
              <a:t>Đại</a:t>
            </a:r>
            <a:r>
              <a:rPr lang="en-US" sz="2800" dirty="0" smtClean="0"/>
              <a:t> </a:t>
            </a:r>
            <a:r>
              <a:rPr lang="en-US" sz="2800" dirty="0" err="1" smtClean="0"/>
              <a:t>diện</a:t>
            </a:r>
            <a:r>
              <a:rPr lang="en-US" sz="2800" dirty="0" smtClean="0"/>
              <a:t> </a:t>
            </a:r>
            <a:r>
              <a:rPr lang="en-US" sz="2800" dirty="0" err="1" smtClean="0"/>
              <a:t>ngành</a:t>
            </a:r>
            <a:r>
              <a:rPr lang="en-US" sz="2800" dirty="0" smtClean="0"/>
              <a:t> </a:t>
            </a:r>
            <a:r>
              <a:rPr lang="en-US" sz="2800" dirty="0" err="1" smtClean="0"/>
              <a:t>công</a:t>
            </a:r>
            <a:r>
              <a:rPr lang="en-US" sz="2800" dirty="0" smtClean="0"/>
              <a:t> </a:t>
            </a:r>
            <a:r>
              <a:rPr lang="en-US" sz="2800" dirty="0" err="1" smtClean="0"/>
              <a:t>nghiệp</a:t>
            </a:r>
            <a:r>
              <a:rPr lang="en-US" sz="2800" dirty="0" smtClean="0"/>
              <a:t> </a:t>
            </a:r>
            <a:r>
              <a:rPr lang="en-US" sz="2800" dirty="0" err="1" smtClean="0"/>
              <a:t>thuốc</a:t>
            </a:r>
            <a:r>
              <a:rPr lang="en-US" sz="2800" dirty="0" smtClean="0"/>
              <a:t> </a:t>
            </a:r>
            <a:r>
              <a:rPr lang="en-US" sz="2800" dirty="0" err="1" smtClean="0"/>
              <a:t>lá</a:t>
            </a:r>
            <a:r>
              <a:rPr lang="en-US" sz="2800" dirty="0" smtClean="0"/>
              <a:t> </a:t>
            </a:r>
            <a:endParaRPr lang="en-US" sz="2800" dirty="0"/>
          </a:p>
          <a:p>
            <a:r>
              <a:rPr lang="en-US" sz="2800" dirty="0" err="1" smtClean="0"/>
              <a:t>Các</a:t>
            </a:r>
            <a:r>
              <a:rPr lang="en-US" sz="2800" dirty="0" smtClean="0"/>
              <a:t> </a:t>
            </a:r>
            <a:r>
              <a:rPr lang="en-US" sz="2800" dirty="0" err="1" smtClean="0"/>
              <a:t>nhóm</a:t>
            </a:r>
            <a:r>
              <a:rPr lang="en-US" sz="2800" dirty="0" smtClean="0"/>
              <a:t> </a:t>
            </a:r>
            <a:r>
              <a:rPr lang="en-US" sz="2800" dirty="0" err="1" smtClean="0"/>
              <a:t>ủng</a:t>
            </a:r>
            <a:r>
              <a:rPr lang="en-US" sz="2800" dirty="0" smtClean="0"/>
              <a:t> </a:t>
            </a:r>
            <a:r>
              <a:rPr lang="en-US" sz="2800" dirty="0" err="1" smtClean="0"/>
              <a:t>hộ</a:t>
            </a:r>
            <a:r>
              <a:rPr lang="en-US" sz="2800" dirty="0" smtClean="0"/>
              <a:t> </a:t>
            </a:r>
            <a:r>
              <a:rPr lang="en-US" sz="2800" dirty="0" err="1" smtClean="0"/>
              <a:t>thuốc</a:t>
            </a:r>
            <a:r>
              <a:rPr lang="en-US" sz="2800" dirty="0" smtClean="0"/>
              <a:t> </a:t>
            </a:r>
            <a:r>
              <a:rPr lang="en-US" sz="2800" dirty="0" err="1" smtClean="0"/>
              <a:t>lá</a:t>
            </a:r>
            <a:r>
              <a:rPr lang="en-US" sz="2800" dirty="0" smtClean="0"/>
              <a:t> </a:t>
            </a:r>
            <a:r>
              <a:rPr lang="en-US" sz="2800" dirty="0" err="1" smtClean="0"/>
              <a:t>điện</a:t>
            </a:r>
            <a:r>
              <a:rPr lang="en-US" sz="2800" dirty="0" smtClean="0"/>
              <a:t> </a:t>
            </a:r>
            <a:r>
              <a:rPr lang="en-US" sz="2800" dirty="0" err="1" smtClean="0"/>
              <a:t>tử</a:t>
            </a:r>
            <a:r>
              <a:rPr lang="en-US" sz="2800" dirty="0" smtClean="0"/>
              <a:t> (TLĐT) </a:t>
            </a:r>
            <a:r>
              <a:rPr lang="en-US" sz="2800" dirty="0" err="1" smtClean="0"/>
              <a:t>và</a:t>
            </a:r>
            <a:r>
              <a:rPr lang="en-US" sz="2800" dirty="0" smtClean="0"/>
              <a:t> </a:t>
            </a:r>
            <a:r>
              <a:rPr lang="en-US" sz="2800" dirty="0" err="1" smtClean="0"/>
              <a:t>thuốc</a:t>
            </a:r>
            <a:r>
              <a:rPr lang="en-US" sz="2800" dirty="0" smtClean="0"/>
              <a:t> </a:t>
            </a:r>
            <a:r>
              <a:rPr lang="en-US" sz="2800" dirty="0" err="1" smtClean="0"/>
              <a:t>lá</a:t>
            </a:r>
            <a:r>
              <a:rPr lang="en-US" sz="2800" dirty="0" smtClean="0"/>
              <a:t> </a:t>
            </a:r>
            <a:r>
              <a:rPr lang="en-US" sz="2800" dirty="0" err="1" smtClean="0"/>
              <a:t>làm</a:t>
            </a:r>
            <a:r>
              <a:rPr lang="en-US" sz="2800" dirty="0" smtClean="0"/>
              <a:t> </a:t>
            </a:r>
            <a:r>
              <a:rPr lang="en-US" sz="2800" dirty="0" err="1" smtClean="0"/>
              <a:t>nóng</a:t>
            </a:r>
            <a:r>
              <a:rPr lang="en-US" sz="2800" dirty="0" smtClean="0"/>
              <a:t> (TLLN)</a:t>
            </a:r>
            <a:endParaRPr lang="en-US" sz="2800" dirty="0"/>
          </a:p>
          <a:p>
            <a:r>
              <a:rPr lang="en-US" sz="2800" dirty="0" err="1" smtClean="0"/>
              <a:t>Các</a:t>
            </a:r>
            <a:r>
              <a:rPr lang="en-US" sz="2800" dirty="0" smtClean="0"/>
              <a:t> </a:t>
            </a:r>
            <a:r>
              <a:rPr lang="en-US" sz="2800" dirty="0" err="1" smtClean="0"/>
              <a:t>chuyên</a:t>
            </a:r>
            <a:r>
              <a:rPr lang="en-US" sz="2800" dirty="0" smtClean="0"/>
              <a:t> </a:t>
            </a:r>
            <a:r>
              <a:rPr lang="en-US" sz="2800" dirty="0" err="1" smtClean="0"/>
              <a:t>gia</a:t>
            </a:r>
            <a:r>
              <a:rPr lang="en-US" sz="2800" dirty="0" smtClean="0"/>
              <a:t>/</a:t>
            </a:r>
            <a:r>
              <a:rPr lang="en-US" sz="2800" dirty="0" err="1" smtClean="0"/>
              <a:t>viện</a:t>
            </a:r>
            <a:r>
              <a:rPr lang="en-US" sz="2800" dirty="0" smtClean="0"/>
              <a:t> </a:t>
            </a:r>
            <a:r>
              <a:rPr lang="en-US" sz="2800" dirty="0" err="1" smtClean="0"/>
              <a:t>nghiên</a:t>
            </a:r>
            <a:r>
              <a:rPr lang="en-US" sz="2800" dirty="0" smtClean="0"/>
              <a:t> </a:t>
            </a:r>
            <a:r>
              <a:rPr lang="en-US" sz="2800" dirty="0" err="1" smtClean="0"/>
              <a:t>cứu</a:t>
            </a:r>
            <a:r>
              <a:rPr lang="en-US" sz="2800" dirty="0" smtClean="0"/>
              <a:t> </a:t>
            </a:r>
            <a:r>
              <a:rPr lang="en-US" sz="2800" dirty="0" err="1" smtClean="0"/>
              <a:t>sức</a:t>
            </a:r>
            <a:r>
              <a:rPr lang="en-US" sz="2800" dirty="0" smtClean="0"/>
              <a:t> </a:t>
            </a:r>
            <a:r>
              <a:rPr lang="en-US" sz="2800" dirty="0" err="1" smtClean="0"/>
              <a:t>khỏe</a:t>
            </a:r>
            <a:endParaRPr lang="en-US" sz="2800" dirty="0"/>
          </a:p>
          <a:p>
            <a:r>
              <a:rPr lang="en-US" sz="2800" dirty="0" err="1" smtClean="0"/>
              <a:t>Các</a:t>
            </a:r>
            <a:r>
              <a:rPr lang="en-US" sz="2800" dirty="0" smtClean="0"/>
              <a:t> </a:t>
            </a:r>
            <a:r>
              <a:rPr lang="en-US" sz="2800" dirty="0" err="1" smtClean="0"/>
              <a:t>tổ</a:t>
            </a:r>
            <a:r>
              <a:rPr lang="en-US" sz="2800" dirty="0" smtClean="0"/>
              <a:t> </a:t>
            </a:r>
            <a:r>
              <a:rPr lang="en-US" sz="2800" dirty="0" err="1" smtClean="0"/>
              <a:t>chức</a:t>
            </a:r>
            <a:r>
              <a:rPr lang="en-US" sz="2800" dirty="0" smtClean="0"/>
              <a:t> think-tank </a:t>
            </a:r>
            <a:endParaRPr lang="en-US" sz="2800" dirty="0"/>
          </a:p>
          <a:p>
            <a:r>
              <a:rPr lang="en-US" sz="2800" dirty="0" err="1" smtClean="0"/>
              <a:t>Các</a:t>
            </a:r>
            <a:r>
              <a:rPr lang="en-US" sz="2800" dirty="0" smtClean="0"/>
              <a:t> </a:t>
            </a:r>
            <a:r>
              <a:rPr lang="en-US" sz="2800" dirty="0" err="1" smtClean="0"/>
              <a:t>học</a:t>
            </a:r>
            <a:r>
              <a:rPr lang="en-US" sz="2800" dirty="0" smtClean="0"/>
              <a:t> </a:t>
            </a:r>
            <a:r>
              <a:rPr lang="en-US" sz="2800" dirty="0" err="1" smtClean="0"/>
              <a:t>giả</a:t>
            </a:r>
            <a:r>
              <a:rPr lang="en-US" sz="2800" dirty="0" smtClean="0"/>
              <a:t> </a:t>
            </a:r>
            <a:endParaRPr lang="en-US" sz="2800" dirty="0"/>
          </a:p>
          <a:p>
            <a:r>
              <a:rPr lang="en-US" sz="2800" dirty="0" smtClean="0"/>
              <a:t>Quan </a:t>
            </a:r>
            <a:r>
              <a:rPr lang="en-US" sz="2800" dirty="0" err="1" smtClean="0"/>
              <a:t>chức</a:t>
            </a:r>
            <a:r>
              <a:rPr lang="en-US" sz="2800" dirty="0" smtClean="0"/>
              <a:t> </a:t>
            </a:r>
            <a:r>
              <a:rPr lang="en-US" sz="2800" dirty="0" err="1" smtClean="0"/>
              <a:t>chính</a:t>
            </a:r>
            <a:r>
              <a:rPr lang="en-US" sz="2800" dirty="0" smtClean="0"/>
              <a:t> </a:t>
            </a:r>
            <a:r>
              <a:rPr lang="en-US" sz="2800" dirty="0" err="1" smtClean="0"/>
              <a:t>phủ</a:t>
            </a:r>
            <a:r>
              <a:rPr lang="en-US" sz="2800" dirty="0" smtClean="0"/>
              <a:t> </a:t>
            </a:r>
            <a:endParaRPr lang="en-US" sz="2800" dirty="0"/>
          </a:p>
          <a:p>
            <a:r>
              <a:rPr lang="en-US" sz="2800" dirty="0" err="1" smtClean="0"/>
              <a:t>Người</a:t>
            </a:r>
            <a:r>
              <a:rPr lang="en-US" sz="2800" dirty="0" smtClean="0"/>
              <a:t> </a:t>
            </a:r>
            <a:r>
              <a:rPr lang="en-US" sz="2800" dirty="0" err="1" smtClean="0"/>
              <a:t>sử</a:t>
            </a:r>
            <a:r>
              <a:rPr lang="en-US" sz="2800" dirty="0" smtClean="0"/>
              <a:t> </a:t>
            </a:r>
            <a:r>
              <a:rPr lang="en-US" sz="2800" dirty="0" err="1" smtClean="0"/>
              <a:t>dụng</a:t>
            </a:r>
            <a:r>
              <a:rPr lang="en-US" sz="2800" dirty="0" smtClean="0"/>
              <a:t> TLĐT </a:t>
            </a:r>
            <a:r>
              <a:rPr lang="en-US" sz="2800" dirty="0" err="1" smtClean="0"/>
              <a:t>và</a:t>
            </a:r>
            <a:r>
              <a:rPr lang="en-US" sz="2800" dirty="0" smtClean="0"/>
              <a:t> </a:t>
            </a:r>
            <a:r>
              <a:rPr lang="en-US" sz="2800" dirty="0" err="1" smtClean="0"/>
              <a:t>thuốc</a:t>
            </a:r>
            <a:r>
              <a:rPr lang="en-US" sz="2800" dirty="0" smtClean="0"/>
              <a:t> </a:t>
            </a:r>
            <a:r>
              <a:rPr lang="en-US" sz="2800" dirty="0" err="1" smtClean="0"/>
              <a:t>lá</a:t>
            </a:r>
            <a:r>
              <a:rPr lang="en-US" sz="2800" dirty="0" smtClean="0"/>
              <a:t> </a:t>
            </a:r>
            <a:r>
              <a:rPr lang="en-US" sz="2800" dirty="0" err="1" smtClean="0"/>
              <a:t>làm</a:t>
            </a:r>
            <a:r>
              <a:rPr lang="en-US" sz="2800" dirty="0" smtClean="0"/>
              <a:t> </a:t>
            </a:r>
            <a:r>
              <a:rPr lang="en-US" sz="2800" dirty="0" err="1" smtClean="0"/>
              <a:t>nóng</a:t>
            </a:r>
            <a:endParaRPr lang="en-US" sz="2800" dirty="0"/>
          </a:p>
          <a:p>
            <a:endParaRPr lang="en-US" sz="2800" dirty="0"/>
          </a:p>
          <a:p>
            <a:endParaRPr lang="en-US" sz="2800" dirty="0"/>
          </a:p>
        </p:txBody>
      </p:sp>
    </p:spTree>
    <p:extLst>
      <p:ext uri="{BB962C8B-B14F-4D97-AF65-F5344CB8AC3E}">
        <p14:creationId xmlns:p14="http://schemas.microsoft.com/office/powerpoint/2010/main" xmlns="" val="108934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4DE2DB-CDFC-8042-A013-AC12BFA7A456}"/>
              </a:ext>
            </a:extLst>
          </p:cNvPr>
          <p:cNvSpPr>
            <a:spLocks noGrp="1"/>
          </p:cNvSpPr>
          <p:nvPr>
            <p:ph type="title"/>
          </p:nvPr>
        </p:nvSpPr>
        <p:spPr/>
        <p:txBody>
          <a:bodyPr/>
          <a:lstStyle/>
          <a:p>
            <a:pPr algn="l"/>
            <a:r>
              <a:rPr lang="en-US" sz="3000" b="1" dirty="0" err="1" smtClean="0"/>
              <a:t>Các</a:t>
            </a:r>
            <a:r>
              <a:rPr lang="en-US" sz="3000" b="1" dirty="0" smtClean="0"/>
              <a:t> </a:t>
            </a:r>
            <a:r>
              <a:rPr lang="en-US" sz="3000" b="1" dirty="0" err="1" smtClean="0"/>
              <a:t>thông</a:t>
            </a:r>
            <a:r>
              <a:rPr lang="en-US" sz="3000" b="1" dirty="0" smtClean="0"/>
              <a:t> </a:t>
            </a:r>
            <a:r>
              <a:rPr lang="en-US" sz="3000" b="1" dirty="0" err="1" smtClean="0"/>
              <a:t>điệp</a:t>
            </a:r>
            <a:r>
              <a:rPr lang="en-US" sz="3000" b="1" dirty="0" smtClean="0"/>
              <a:t> </a:t>
            </a:r>
            <a:r>
              <a:rPr lang="en-US" sz="3000" b="1" dirty="0" err="1" smtClean="0"/>
              <a:t>cảnh</a:t>
            </a:r>
            <a:r>
              <a:rPr lang="en-US" sz="3000" b="1" dirty="0" smtClean="0"/>
              <a:t> </a:t>
            </a:r>
            <a:r>
              <a:rPr lang="en-US" sz="3000" b="1" dirty="0" err="1" smtClean="0"/>
              <a:t>báo</a:t>
            </a:r>
            <a:r>
              <a:rPr lang="en-US" sz="3000" b="1" dirty="0" smtClean="0"/>
              <a:t> </a:t>
            </a:r>
            <a:r>
              <a:rPr lang="en-US" sz="3000" b="1" dirty="0" err="1" smtClean="0"/>
              <a:t>gây</a:t>
            </a:r>
            <a:r>
              <a:rPr lang="en-US" sz="3000" b="1" dirty="0" smtClean="0"/>
              <a:t> </a:t>
            </a:r>
            <a:r>
              <a:rPr lang="en-US" sz="3000" b="1" dirty="0" err="1" smtClean="0"/>
              <a:t>hiểu</a:t>
            </a:r>
            <a:r>
              <a:rPr lang="en-US" sz="3000" b="1" dirty="0" smtClean="0"/>
              <a:t> </a:t>
            </a:r>
            <a:r>
              <a:rPr lang="en-US" sz="3000" b="1" dirty="0" err="1" smtClean="0"/>
              <a:t>lầm</a:t>
            </a:r>
            <a:r>
              <a:rPr lang="en-US" sz="3000" b="1" dirty="0" smtClean="0"/>
              <a:t> do </a:t>
            </a:r>
            <a:r>
              <a:rPr lang="en-US" sz="3000" b="1" dirty="0" err="1" smtClean="0"/>
              <a:t>ngành</a:t>
            </a:r>
            <a:r>
              <a:rPr lang="en-US" sz="3000" b="1" dirty="0" smtClean="0"/>
              <a:t> CNTL </a:t>
            </a:r>
            <a:r>
              <a:rPr lang="en-US" sz="3000" b="1" dirty="0" err="1" smtClean="0"/>
              <a:t>sử</a:t>
            </a:r>
            <a:r>
              <a:rPr lang="en-US" sz="3000" b="1" dirty="0" smtClean="0"/>
              <a:t> </a:t>
            </a:r>
            <a:r>
              <a:rPr lang="en-US" sz="3000" b="1" dirty="0" err="1" smtClean="0"/>
              <a:t>dụng</a:t>
            </a:r>
            <a:r>
              <a:rPr lang="en-US" sz="3000" b="1" dirty="0" smtClean="0"/>
              <a:t> ở</a:t>
            </a:r>
            <a:r>
              <a:rPr lang="en-US" sz="3000" b="1" dirty="0" smtClean="0"/>
              <a:t> </a:t>
            </a:r>
            <a:r>
              <a:rPr lang="en-US" sz="3000" b="1" dirty="0"/>
              <a:t>Philippines</a:t>
            </a:r>
          </a:p>
        </p:txBody>
      </p:sp>
      <p:graphicFrame>
        <p:nvGraphicFramePr>
          <p:cNvPr id="5" name="Content Placeholder 4">
            <a:extLst>
              <a:ext uri="{FF2B5EF4-FFF2-40B4-BE49-F238E27FC236}">
                <a16:creationId xmlns="" xmlns:a16="http://schemas.microsoft.com/office/drawing/2014/main" id="{AE87A723-DF95-1049-8390-D1802B2E3AFE}"/>
              </a:ext>
            </a:extLst>
          </p:cNvPr>
          <p:cNvGraphicFramePr>
            <a:graphicFrameLocks noGrp="1"/>
          </p:cNvGraphicFramePr>
          <p:nvPr>
            <p:ph idx="1"/>
            <p:extLst>
              <p:ext uri="{D42A27DB-BD31-4B8C-83A1-F6EECF244321}">
                <p14:modId xmlns:p14="http://schemas.microsoft.com/office/powerpoint/2010/main" xmlns="" val="3669172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2668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E939A0-ABB3-4187-9457-5B2A1EA9A40E}"/>
              </a:ext>
            </a:extLst>
          </p:cNvPr>
          <p:cNvSpPr>
            <a:spLocks noGrp="1"/>
          </p:cNvSpPr>
          <p:nvPr>
            <p:ph type="title"/>
          </p:nvPr>
        </p:nvSpPr>
        <p:spPr>
          <a:xfrm>
            <a:off x="254000" y="274638"/>
            <a:ext cx="8699500" cy="1066130"/>
          </a:xfrm>
        </p:spPr>
        <p:txBody>
          <a:bodyPr/>
          <a:lstStyle/>
          <a:p>
            <a:r>
              <a:rPr lang="en-AU" sz="3000" b="1" dirty="0" err="1" smtClean="0"/>
              <a:t>Những</a:t>
            </a:r>
            <a:r>
              <a:rPr lang="en-AU" sz="3000" b="1" dirty="0" smtClean="0"/>
              <a:t> </a:t>
            </a:r>
            <a:r>
              <a:rPr lang="en-AU" sz="3000" b="1" dirty="0" err="1" smtClean="0"/>
              <a:t>phát</a:t>
            </a:r>
            <a:r>
              <a:rPr lang="en-AU" sz="3000" b="1" dirty="0" smtClean="0"/>
              <a:t> </a:t>
            </a:r>
            <a:r>
              <a:rPr lang="en-AU" sz="3000" b="1" dirty="0" err="1" smtClean="0"/>
              <a:t>ngôn</a:t>
            </a:r>
            <a:r>
              <a:rPr lang="en-AU" sz="3000" b="1" dirty="0" smtClean="0"/>
              <a:t> </a:t>
            </a:r>
            <a:r>
              <a:rPr lang="en-AU" sz="3000" b="1" dirty="0" err="1" smtClean="0"/>
              <a:t>khác</a:t>
            </a:r>
            <a:r>
              <a:rPr lang="en-AU" sz="3000" b="1" dirty="0" smtClean="0"/>
              <a:t> </a:t>
            </a:r>
            <a:r>
              <a:rPr lang="en-AU" sz="3000" b="1" dirty="0" err="1" smtClean="0"/>
              <a:t>gây</a:t>
            </a:r>
            <a:r>
              <a:rPr lang="en-AU" sz="3000" b="1" dirty="0" smtClean="0"/>
              <a:t> </a:t>
            </a:r>
            <a:r>
              <a:rPr lang="en-AU" sz="3000" b="1" dirty="0" err="1" smtClean="0"/>
              <a:t>hiểu</a:t>
            </a:r>
            <a:r>
              <a:rPr lang="en-AU" sz="3000" b="1" dirty="0" smtClean="0"/>
              <a:t> </a:t>
            </a:r>
            <a:r>
              <a:rPr lang="en-AU" sz="3000" b="1" dirty="0" err="1" smtClean="0"/>
              <a:t>lầm</a:t>
            </a:r>
            <a:r>
              <a:rPr lang="en-AU" sz="3000" b="1" dirty="0" smtClean="0"/>
              <a:t> </a:t>
            </a:r>
            <a:r>
              <a:rPr lang="en-AU" sz="3000" b="1" dirty="0" err="1" smtClean="0"/>
              <a:t>về</a:t>
            </a:r>
            <a:r>
              <a:rPr lang="en-AU" sz="3000" b="1" dirty="0" smtClean="0"/>
              <a:t> </a:t>
            </a:r>
            <a:r>
              <a:rPr lang="en-AU" sz="3000" b="1" dirty="0" err="1" smtClean="0"/>
              <a:t>tác</a:t>
            </a:r>
            <a:r>
              <a:rPr lang="en-AU" sz="3000" b="1" dirty="0" smtClean="0"/>
              <a:t> </a:t>
            </a:r>
            <a:r>
              <a:rPr lang="en-AU" sz="3000" b="1" dirty="0" err="1" smtClean="0"/>
              <a:t>hại</a:t>
            </a:r>
            <a:r>
              <a:rPr lang="en-AU" sz="3000" b="1" dirty="0" smtClean="0"/>
              <a:t> </a:t>
            </a:r>
            <a:r>
              <a:rPr lang="en-AU" sz="3000" b="1" dirty="0" err="1" smtClean="0"/>
              <a:t>của</a:t>
            </a:r>
            <a:r>
              <a:rPr lang="en-AU" sz="3000" b="1" dirty="0" smtClean="0"/>
              <a:t> TLĐT </a:t>
            </a:r>
            <a:r>
              <a:rPr lang="en-AU" sz="3000" b="1" dirty="0" err="1" smtClean="0"/>
              <a:t>tại</a:t>
            </a:r>
            <a:r>
              <a:rPr lang="en-AU" sz="3000" b="1" dirty="0" smtClean="0"/>
              <a:t> </a:t>
            </a:r>
            <a:r>
              <a:rPr lang="en-AU" sz="3000" b="1" dirty="0" err="1" smtClean="0"/>
              <a:t>Diễn</a:t>
            </a:r>
            <a:r>
              <a:rPr lang="en-AU" sz="3000" b="1" dirty="0" smtClean="0"/>
              <a:t> </a:t>
            </a:r>
            <a:r>
              <a:rPr lang="en-AU" sz="3000" b="1" dirty="0" err="1" smtClean="0"/>
              <a:t>đàn</a:t>
            </a:r>
            <a:r>
              <a:rPr lang="en-AU" sz="3000" b="1" dirty="0" smtClean="0"/>
              <a:t> </a:t>
            </a:r>
            <a:r>
              <a:rPr lang="en-AU" sz="3000" b="1" dirty="0" err="1" smtClean="0"/>
              <a:t>châu</a:t>
            </a:r>
            <a:r>
              <a:rPr lang="en-AU" sz="3000" b="1" dirty="0" smtClean="0"/>
              <a:t> Á</a:t>
            </a:r>
            <a:endParaRPr lang="en-AU" sz="3000" b="1" dirty="0">
              <a:solidFill>
                <a:srgbClr val="FF0000"/>
              </a:solidFill>
            </a:endParaRPr>
          </a:p>
        </p:txBody>
      </p:sp>
      <p:graphicFrame>
        <p:nvGraphicFramePr>
          <p:cNvPr id="4" name="Diagram 3">
            <a:extLst>
              <a:ext uri="{FF2B5EF4-FFF2-40B4-BE49-F238E27FC236}">
                <a16:creationId xmlns="" xmlns:a16="http://schemas.microsoft.com/office/drawing/2014/main" id="{239377B1-C40C-4DF8-A370-4FC0062B6BCA}"/>
              </a:ext>
            </a:extLst>
          </p:cNvPr>
          <p:cNvGraphicFramePr/>
          <p:nvPr/>
        </p:nvGraphicFramePr>
        <p:xfrm>
          <a:off x="785786" y="1357298"/>
          <a:ext cx="7429552" cy="5470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15055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SEATCA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93C4E674AF8841842ABB236621B62F" ma:contentTypeVersion="8" ma:contentTypeDescription="Create a new document." ma:contentTypeScope="" ma:versionID="a457d4785edeff577959bb9fef85c4ad">
  <xsd:schema xmlns:xsd="http://www.w3.org/2001/XMLSchema" xmlns:xs="http://www.w3.org/2001/XMLSchema" xmlns:p="http://schemas.microsoft.com/office/2006/metadata/properties" xmlns:ns3="1f801ea4-b53b-4d1a-9bc8-ea1ea584faae" targetNamespace="http://schemas.microsoft.com/office/2006/metadata/properties" ma:root="true" ma:fieldsID="ac87740d1fb7ec2dd989812df92ae752" ns3:_="">
    <xsd:import namespace="1f801ea4-b53b-4d1a-9bc8-ea1ea584faa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801ea4-b53b-4d1a-9bc8-ea1ea584fa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7443C6-7B6D-484C-90EE-02FC97E2F8EA}">
  <ds:schemaRefs>
    <ds:schemaRef ds:uri="http://schemas.microsoft.com/sharepoint/v3/contenttype/forms"/>
  </ds:schemaRefs>
</ds:datastoreItem>
</file>

<file path=customXml/itemProps2.xml><?xml version="1.0" encoding="utf-8"?>
<ds:datastoreItem xmlns:ds="http://schemas.openxmlformats.org/officeDocument/2006/customXml" ds:itemID="{8CA9AB70-8C5A-4A2F-A50E-9AFD1EFA0DF9}">
  <ds:schemaRefs>
    <ds:schemaRef ds:uri="http://schemas.microsoft.com/office/2006/metadata/contentType"/>
    <ds:schemaRef ds:uri="http://schemas.microsoft.com/office/2006/metadata/properties/metaAttributes"/>
    <ds:schemaRef ds:uri="http://www.w3.org/2000/xmlns/"/>
    <ds:schemaRef ds:uri="http://www.w3.org/2001/XMLSchema"/>
    <ds:schemaRef ds:uri="1f801ea4-b53b-4d1a-9bc8-ea1ea584faa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38D1B7-A255-4B0C-A183-A7D3B5D6F439}">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4017</TotalTime>
  <Words>1014</Words>
  <Application>Microsoft Office PowerPoint</Application>
  <PresentationFormat>On-screen Show (4:3)</PresentationFormat>
  <Paragraphs>91</Paragraphs>
  <Slides>24</Slides>
  <Notes>6</Notes>
  <HiddenSlides>4</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SEATCA 2016</vt:lpstr>
      <vt:lpstr>Các chiêu thức của ngành  công nghiệp thuốc lá  để mở rộng thị trường  Thuốc lá điện tử</vt:lpstr>
      <vt:lpstr>Slide 2</vt:lpstr>
      <vt:lpstr>Thông điệp chính nào mà ngành công nghiệp thuốc lá dùng để quảng bá TLĐT?</vt:lpstr>
      <vt:lpstr>Các thông điệp hỗ trợ TLĐT và thuốc lá làm nóng (Theo dõi báo chí, 1-9/2019)</vt:lpstr>
      <vt:lpstr>Slide 5</vt:lpstr>
      <vt:lpstr>Ai là người phát biểu để gửi đi các thông điệp này? </vt:lpstr>
      <vt:lpstr>Những người ủng hộ Thuốc lá điện tử và thuốc lá làm nóng tại ASEAN (Theo dõi báo chí, 1-9/2019)</vt:lpstr>
      <vt:lpstr>Các thông điệp cảnh báo gây hiểu lầm do ngành CNTL sử dụng ở Philippines</vt:lpstr>
      <vt:lpstr>Những phát ngôn khác gây hiểu lầm về tác hại của TLĐT tại Diễn đàn châu Á</vt:lpstr>
      <vt:lpstr>Những phát ngôn khác gây hiểu lầm về tác hại của TLĐT</vt:lpstr>
      <vt:lpstr>Ngành công nghiệp thuốc lá gửi các thông điệp này đi như thế nào? </vt:lpstr>
      <vt:lpstr>Vận động hành lang trực tiếp với các nhà hoạch định chính sách</vt:lpstr>
      <vt:lpstr>Trang web chính thức  của ngành công nghiệp  thuốc lá  (BAT) </vt:lpstr>
      <vt:lpstr>Các sự kiện và  tài liệu ủng hộ</vt:lpstr>
      <vt:lpstr>Slide 15</vt:lpstr>
      <vt:lpstr>Tài trợ của Quỹ Vì một thế giới không khói thuốc (FSFW) để giảm sử dụng TLĐT trong thiếu niên (làm cho TLĐT và TLLN trở thành “trái cấm” cho thiếu niên)</vt:lpstr>
      <vt:lpstr>Các chiêu thức quảng cáo để mở rộng thị trường của TLĐT và TLLN  ở ASEAN</vt:lpstr>
      <vt:lpstr>Cách thức Thiết kế TLĐT và TLLN hiện nay tương tự như đã thực hiện đối với thuốc lá truyền thống trước đây để quảng bá hình ảnh bắt mắt, hấp dẫn</vt:lpstr>
      <vt:lpstr>Sử dụng chiến lược giá “mồi và móc”</vt:lpstr>
      <vt:lpstr>Khai trương các cửa hàng bán lẻ TLĐT và TLLN để thu hút khách hàng</vt:lpstr>
      <vt:lpstr>Sử dụng các kỹ thuật tiếp thị xã hội; các đạ sứ thương hiệu</vt:lpstr>
      <vt:lpstr>Bán và tiếp thị ở nhiều kênh</vt:lpstr>
      <vt:lpstr>Kết luận</vt:lpstr>
      <vt:lpstr>Xin cảm ơn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1c: Vaping terminology 101</dc:title>
  <dc:creator>Worrawan Nok</dc:creator>
  <cp:lastModifiedBy>Admin</cp:lastModifiedBy>
  <cp:revision>292</cp:revision>
  <dcterms:created xsi:type="dcterms:W3CDTF">2019-10-04T12:10:04Z</dcterms:created>
  <dcterms:modified xsi:type="dcterms:W3CDTF">2019-11-14T04:39:05Z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0x0101006D93C4E674AF8841842ABB236621B62F</vt:lpwstr>
  </property>
</Properties>
</file>