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0"/>
  </p:notesMasterIdLst>
  <p:sldIdLst>
    <p:sldId id="256" r:id="rId2"/>
    <p:sldId id="287" r:id="rId3"/>
    <p:sldId id="288"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6" d="100"/>
          <a:sy n="86" d="100"/>
        </p:scale>
        <p:origin x="-1494"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EC97B88-72C2-4C46-AFED-EFE8C7497F0B}" type="datetimeFigureOut">
              <a:rPr lang="en-US" smtClean="0"/>
              <a:pPr/>
              <a:t>3/2/2016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036B13-853E-4D4E-B369-E5A3013AB2A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bwMode="auto">
          <a:noFill/>
          <a:ln>
            <a:solidFill>
              <a:srgbClr val="000000"/>
            </a:solidFill>
            <a:miter lim="800000"/>
            <a:headEnd/>
            <a:tailEnd/>
          </a:ln>
        </p:spPr>
      </p:sp>
      <p:sp>
        <p:nvSpPr>
          <p:cNvPr id="4403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altLang="en-US" smtClean="0">
                <a:latin typeface="Arial" pitchFamily="34" charset="0"/>
                <a:cs typeface="Arial" pitchFamily="34" charset="0"/>
              </a:rPr>
              <a:t>Effective legislation should impose legal responsibilities for compliance</a:t>
            </a:r>
          </a:p>
          <a:p>
            <a:pPr>
              <a:spcBef>
                <a:spcPct val="0"/>
              </a:spcBef>
            </a:pPr>
            <a:r>
              <a:rPr lang="en-US" altLang="en-US" smtClean="0">
                <a:latin typeface="Arial" pitchFamily="34" charset="0"/>
                <a:cs typeface="Arial" pitchFamily="34" charset="0"/>
              </a:rPr>
              <a:t>Enforcement should ordinarily focus on</a:t>
            </a:r>
          </a:p>
          <a:p>
            <a:pPr>
              <a:spcBef>
                <a:spcPct val="0"/>
              </a:spcBef>
            </a:pPr>
            <a:r>
              <a:rPr lang="en-US" altLang="en-US" smtClean="0">
                <a:latin typeface="Arial" pitchFamily="34" charset="0"/>
                <a:cs typeface="Arial" pitchFamily="34" charset="0"/>
              </a:rPr>
              <a:t>business establishments. The legislation should place the responsibility for compliance on the</a:t>
            </a:r>
          </a:p>
          <a:p>
            <a:pPr>
              <a:spcBef>
                <a:spcPct val="0"/>
              </a:spcBef>
            </a:pPr>
            <a:r>
              <a:rPr lang="en-US" altLang="en-US" smtClean="0">
                <a:latin typeface="Arial" pitchFamily="34" charset="0"/>
                <a:cs typeface="Arial" pitchFamily="34" charset="0"/>
              </a:rPr>
              <a:t>owner, manager or other person in charge of the premises, and should clearly identify the actions</a:t>
            </a:r>
          </a:p>
          <a:p>
            <a:pPr>
              <a:spcBef>
                <a:spcPct val="0"/>
              </a:spcBef>
            </a:pPr>
            <a:r>
              <a:rPr lang="en-US" altLang="en-US" smtClean="0">
                <a:latin typeface="Arial" pitchFamily="34" charset="0"/>
                <a:cs typeface="Arial" pitchFamily="34" charset="0"/>
              </a:rPr>
              <a:t>he or she is required to take. These duties should include:</a:t>
            </a:r>
            <a:endParaRPr lang="en-GB" altLang="en-US" smtClean="0">
              <a:latin typeface="Arial" pitchFamily="34" charset="0"/>
              <a:cs typeface="Arial" pitchFamily="34" charset="0"/>
            </a:endParaRPr>
          </a:p>
        </p:txBody>
      </p:sp>
      <p:sp>
        <p:nvSpPr>
          <p:cNvPr id="44036" name="Header Placeholder 3"/>
          <p:cNvSpPr>
            <a:spLocks noGrp="1"/>
          </p:cNvSpPr>
          <p:nvPr>
            <p:ph type="hdr" sz="quarter"/>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r>
              <a:rPr lang="ko-KR" altLang="en-US"/>
              <a:t>World Health Organization</a:t>
            </a:r>
            <a:endParaRPr lang="en-US" altLang="ko-KR"/>
          </a:p>
        </p:txBody>
      </p:sp>
      <p:sp>
        <p:nvSpPr>
          <p:cNvPr id="44037" name="Date Placeholder 4"/>
          <p:cNvSpPr>
            <a:spLocks noGrp="1"/>
          </p:cNvSpPr>
          <p:nvPr>
            <p:ph type="dt" sz="quarter" idx="1"/>
          </p:nvPr>
        </p:nvSpPr>
        <p:spPr bwMode="auto">
          <a:noFill/>
          <a:ln>
            <a:miter lim="800000"/>
            <a:headEnd/>
            <a:tailEnd/>
          </a:ln>
        </p:spPr>
        <p:txBody>
          <a:bodyPr wrap="square" numCol="1" anchor="t" anchorCtr="0" compatLnSpc="1">
            <a:prstTxWarp prst="textNoShape">
              <a:avLst/>
            </a:prstTxWarp>
          </a:bodyPr>
          <a:lstStyle/>
          <a:p>
            <a:pPr fontAlgn="base">
              <a:spcBef>
                <a:spcPct val="0"/>
              </a:spcBef>
              <a:spcAft>
                <a:spcPct val="0"/>
              </a:spcAft>
            </a:pPr>
            <a:endParaRPr lang="en-US" altLang="ko-KR"/>
          </a:p>
        </p:txBody>
      </p:sp>
      <p:sp>
        <p:nvSpPr>
          <p:cNvPr id="44038" name="Slide Number Placeholder 5"/>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5A2D7B4-8EFE-4A59-BF25-C34B2997A869}" type="slidenum">
              <a:rPr lang="ko-KR" altLang="en-US"/>
              <a:pPr fontAlgn="base">
                <a:spcBef>
                  <a:spcPct val="0"/>
                </a:spcBef>
                <a:spcAft>
                  <a:spcPct val="0"/>
                </a:spcAft>
              </a:pPr>
              <a:t>2</a:t>
            </a:fld>
            <a:endParaRPr lang="en-US" altLang="ko-K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57066" indent="-291179" eaLnBrk="0" hangingPunct="0">
              <a:defRPr>
                <a:solidFill>
                  <a:schemeClr val="tx1"/>
                </a:solidFill>
                <a:latin typeface="Calibri" pitchFamily="34" charset="0"/>
                <a:cs typeface="Arial" pitchFamily="34" charset="0"/>
              </a:defRPr>
            </a:lvl2pPr>
            <a:lvl3pPr marL="1164717" indent="-232943" eaLnBrk="0" hangingPunct="0">
              <a:defRPr>
                <a:solidFill>
                  <a:schemeClr val="tx1"/>
                </a:solidFill>
                <a:latin typeface="Calibri" pitchFamily="34" charset="0"/>
                <a:cs typeface="Arial" pitchFamily="34" charset="0"/>
              </a:defRPr>
            </a:lvl3pPr>
            <a:lvl4pPr marL="1630604" indent="-232943" eaLnBrk="0" hangingPunct="0">
              <a:defRPr>
                <a:solidFill>
                  <a:schemeClr val="tx1"/>
                </a:solidFill>
                <a:latin typeface="Calibri" pitchFamily="34" charset="0"/>
                <a:cs typeface="Arial" pitchFamily="34" charset="0"/>
              </a:defRPr>
            </a:lvl4pPr>
            <a:lvl5pPr marL="2096491" indent="-232943" eaLnBrk="0" hangingPunct="0">
              <a:defRPr>
                <a:solidFill>
                  <a:schemeClr val="tx1"/>
                </a:solidFill>
                <a:latin typeface="Calibri" pitchFamily="34" charset="0"/>
                <a:cs typeface="Arial" pitchFamily="34" charset="0"/>
              </a:defRPr>
            </a:lvl5pPr>
            <a:lvl6pPr marL="2562377" indent="-232943" eaLnBrk="0" fontAlgn="base" hangingPunct="0">
              <a:spcBef>
                <a:spcPct val="0"/>
              </a:spcBef>
              <a:spcAft>
                <a:spcPct val="0"/>
              </a:spcAft>
              <a:defRPr>
                <a:solidFill>
                  <a:schemeClr val="tx1"/>
                </a:solidFill>
                <a:latin typeface="Calibri" pitchFamily="34" charset="0"/>
                <a:cs typeface="Arial" pitchFamily="34" charset="0"/>
              </a:defRPr>
            </a:lvl6pPr>
            <a:lvl7pPr marL="3028264" indent="-232943" eaLnBrk="0" fontAlgn="base" hangingPunct="0">
              <a:spcBef>
                <a:spcPct val="0"/>
              </a:spcBef>
              <a:spcAft>
                <a:spcPct val="0"/>
              </a:spcAft>
              <a:defRPr>
                <a:solidFill>
                  <a:schemeClr val="tx1"/>
                </a:solidFill>
                <a:latin typeface="Calibri" pitchFamily="34" charset="0"/>
                <a:cs typeface="Arial" pitchFamily="34" charset="0"/>
              </a:defRPr>
            </a:lvl7pPr>
            <a:lvl8pPr marL="3494151" indent="-232943" eaLnBrk="0" fontAlgn="base" hangingPunct="0">
              <a:spcBef>
                <a:spcPct val="0"/>
              </a:spcBef>
              <a:spcAft>
                <a:spcPct val="0"/>
              </a:spcAft>
              <a:defRPr>
                <a:solidFill>
                  <a:schemeClr val="tx1"/>
                </a:solidFill>
                <a:latin typeface="Calibri" pitchFamily="34" charset="0"/>
                <a:cs typeface="Arial" pitchFamily="34" charset="0"/>
              </a:defRPr>
            </a:lvl8pPr>
            <a:lvl9pPr marL="3960038" indent="-232943"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A818EAC6-9754-403B-94FA-43624BBDD3DE}" type="slidenum">
              <a:rPr lang="en-US" altLang="en-US" smtClean="0">
                <a:latin typeface="Arial" pitchFamily="34" charset="0"/>
                <a:ea typeface="MS PGothic" pitchFamily="34" charset="-128"/>
              </a:rPr>
              <a:pPr eaLnBrk="1" hangingPunct="1"/>
              <a:t>6</a:t>
            </a:fld>
            <a:endParaRPr lang="en-US" altLang="en-US" smtClean="0">
              <a:latin typeface="Arial" pitchFamily="34" charset="0"/>
              <a:ea typeface="MS PGothic" pitchFamily="34" charset="-128"/>
            </a:endParaRPr>
          </a:p>
        </p:txBody>
      </p:sp>
      <p:sp>
        <p:nvSpPr>
          <p:cNvPr id="1167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6740"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rPr>
              <a:t>It is important to realize that successful enforcement depends a lot on other implementation components.</a:t>
            </a:r>
          </a:p>
          <a:p>
            <a:pPr eaLnBrk="1" hangingPunct="1"/>
            <a:endParaRPr lang="en-US" altLang="en-US" smtClean="0">
              <a:latin typeface="Arial" pitchFamily="34" charset="0"/>
            </a:endParaRPr>
          </a:p>
          <a:p>
            <a:pPr eaLnBrk="1" hangingPunct="1"/>
            <a:r>
              <a:rPr lang="en-US" altLang="en-US" smtClean="0">
                <a:latin typeface="Arial" pitchFamily="34" charset="0"/>
              </a:rPr>
              <a:t>We’ve reviewed these components in other sessions. It is worth summarizing them in the context of successful enforcement:</a:t>
            </a:r>
          </a:p>
          <a:p>
            <a:pPr eaLnBrk="1" hangingPunct="1"/>
            <a:endParaRPr lang="en-US" altLang="en-US" smtClean="0">
              <a:latin typeface="Arial" pitchFamily="34" charset="0"/>
            </a:endParaRPr>
          </a:p>
          <a:p>
            <a:pPr eaLnBrk="1" hangingPunct="1">
              <a:buFontTx/>
              <a:buChar char="•"/>
            </a:pPr>
            <a:r>
              <a:rPr lang="en-US" altLang="en-US" smtClean="0">
                <a:latin typeface="Arial" pitchFamily="34" charset="0"/>
              </a:rPr>
              <a:t>A well-drafted law</a:t>
            </a:r>
          </a:p>
          <a:p>
            <a:pPr eaLnBrk="1" hangingPunct="1">
              <a:buFontTx/>
              <a:buChar char="•"/>
            </a:pPr>
            <a:r>
              <a:rPr lang="en-US" altLang="en-US" smtClean="0">
                <a:latin typeface="Arial" pitchFamily="34" charset="0"/>
              </a:rPr>
              <a:t>Public awareness, built in advance through earned and sometimes paid media</a:t>
            </a:r>
          </a:p>
          <a:p>
            <a:pPr lvl="1">
              <a:lnSpc>
                <a:spcPct val="90000"/>
              </a:lnSpc>
            </a:pPr>
            <a:r>
              <a:rPr lang="en-US" altLang="en-US" smtClean="0">
                <a:latin typeface="Arial" pitchFamily="34" charset="0"/>
              </a:rPr>
              <a:t>Rationale for law (to protect workers’ health)</a:t>
            </a:r>
          </a:p>
          <a:p>
            <a:pPr lvl="1">
              <a:lnSpc>
                <a:spcPct val="90000"/>
              </a:lnSpc>
            </a:pPr>
            <a:r>
              <a:rPr lang="en-US" altLang="en-US" smtClean="0">
                <a:latin typeface="Arial" pitchFamily="34" charset="0"/>
              </a:rPr>
              <a:t>What the law says (how and where it protects the public)</a:t>
            </a:r>
          </a:p>
          <a:p>
            <a:pPr lvl="1">
              <a:lnSpc>
                <a:spcPct val="90000"/>
              </a:lnSpc>
            </a:pPr>
            <a:r>
              <a:rPr lang="en-US" altLang="en-US" smtClean="0">
                <a:latin typeface="Arial" pitchFamily="34" charset="0"/>
              </a:rPr>
              <a:t>When the law comes into effect</a:t>
            </a:r>
          </a:p>
          <a:p>
            <a:pPr lvl="1">
              <a:lnSpc>
                <a:spcPct val="90000"/>
              </a:lnSpc>
            </a:pPr>
            <a:r>
              <a:rPr lang="en-US" altLang="en-US" smtClean="0">
                <a:latin typeface="Arial" pitchFamily="34" charset="0"/>
              </a:rPr>
              <a:t>Encouragement to comply with and support the law</a:t>
            </a:r>
          </a:p>
          <a:p>
            <a:pPr>
              <a:buFontTx/>
              <a:buChar char="•"/>
            </a:pPr>
            <a:r>
              <a:rPr lang="en-US" altLang="en-US" smtClean="0">
                <a:latin typeface="Arial" pitchFamily="34" charset="0"/>
              </a:rPr>
              <a:t>Understanding among institutions of the law and of their responsibilities</a:t>
            </a:r>
          </a:p>
          <a:p>
            <a:pPr>
              <a:buFontTx/>
              <a:buChar char="•"/>
            </a:pPr>
            <a:r>
              <a:rPr lang="en-US" altLang="en-US" smtClean="0">
                <a:latin typeface="Arial" pitchFamily="34" charset="0"/>
              </a:rPr>
              <a:t>Political support for the law, its implementation and its enforcement</a:t>
            </a:r>
          </a:p>
          <a:p>
            <a:pPr eaLnBrk="1" hangingPunct="1"/>
            <a:endParaRPr lang="en-US" altLang="en-US" smtClean="0">
              <a:latin typeface="Arial" pitchFamily="34" charset="0"/>
            </a:endParaRPr>
          </a:p>
          <a:p>
            <a:pPr eaLnBrk="1" hangingPunct="1"/>
            <a:r>
              <a:rPr lang="en-US" altLang="en-US" smtClean="0">
                <a:latin typeface="Arial" pitchFamily="34" charset="0"/>
              </a:rPr>
              <a:t>If you all of the preparatory activities properly, you have probably done most of what you need to do to guarantee good enforcement.</a:t>
            </a:r>
          </a:p>
          <a:p>
            <a:pPr eaLnBrk="1" hangingPunct="1"/>
            <a:endParaRPr lang="en-US" altLang="en-US" smtClean="0">
              <a:latin typeface="Arial" pitchFamily="34" charset="0"/>
            </a:endParaRPr>
          </a:p>
          <a:p>
            <a:pPr eaLnBrk="1" hangingPunct="1"/>
            <a:endParaRPr lang="en-US" alt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itchFamily="34" charset="0"/>
              </a:rPr>
              <a:t>Of course, there are also other activities needed that are specific to enforcement.</a:t>
            </a:r>
          </a:p>
          <a:p>
            <a:pPr eaLnBrk="1" hangingPunct="1">
              <a:buFontTx/>
              <a:buChar char="•"/>
            </a:pPr>
            <a:r>
              <a:rPr lang="en-US" altLang="en-US" dirty="0" smtClean="0">
                <a:latin typeface="Arial" pitchFamily="34" charset="0"/>
              </a:rPr>
              <a:t>Understanding among institutions of the law and of their responsibilities</a:t>
            </a:r>
          </a:p>
          <a:p>
            <a:pPr eaLnBrk="1" hangingPunct="1">
              <a:buFontTx/>
              <a:buChar char="•"/>
            </a:pPr>
            <a:r>
              <a:rPr lang="en-US" altLang="en-US" dirty="0" smtClean="0">
                <a:latin typeface="Arial" pitchFamily="34" charset="0"/>
              </a:rPr>
              <a:t>Effective, fair and simple enforcement mechanisms</a:t>
            </a:r>
          </a:p>
          <a:p>
            <a:pPr eaLnBrk="1" hangingPunct="1">
              <a:buFontTx/>
              <a:buChar char="•"/>
            </a:pPr>
            <a:r>
              <a:rPr lang="en-US" altLang="en-US" dirty="0" smtClean="0">
                <a:latin typeface="Arial" pitchFamily="34" charset="0"/>
              </a:rPr>
              <a:t>Trained, knowledgeable and supported enforcement officers</a:t>
            </a:r>
          </a:p>
          <a:p>
            <a:pPr eaLnBrk="1" hangingPunct="1">
              <a:buFontTx/>
              <a:buChar char="•"/>
            </a:pPr>
            <a:r>
              <a:rPr lang="en-US" altLang="en-US" dirty="0" smtClean="0">
                <a:latin typeface="Arial" pitchFamily="34" charset="0"/>
              </a:rPr>
              <a:t>Publicizing of enforcement efforts and</a:t>
            </a:r>
          </a:p>
          <a:p>
            <a:pPr eaLnBrk="1" hangingPunct="1">
              <a:buFontTx/>
              <a:buChar char="•"/>
            </a:pPr>
            <a:r>
              <a:rPr lang="en-US" altLang="en-US" dirty="0" smtClean="0">
                <a:latin typeface="Arial" pitchFamily="34" charset="0"/>
              </a:rPr>
              <a:t>The resources needed to ensure proper enforcement.</a:t>
            </a:r>
          </a:p>
        </p:txBody>
      </p:sp>
      <p:sp>
        <p:nvSpPr>
          <p:cNvPr id="11776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57066" indent="-291179" eaLnBrk="0" hangingPunct="0">
              <a:defRPr>
                <a:solidFill>
                  <a:schemeClr val="tx1"/>
                </a:solidFill>
                <a:latin typeface="Calibri" pitchFamily="34" charset="0"/>
                <a:cs typeface="Arial" pitchFamily="34" charset="0"/>
              </a:defRPr>
            </a:lvl2pPr>
            <a:lvl3pPr marL="1164717" indent="-232943" eaLnBrk="0" hangingPunct="0">
              <a:defRPr>
                <a:solidFill>
                  <a:schemeClr val="tx1"/>
                </a:solidFill>
                <a:latin typeface="Calibri" pitchFamily="34" charset="0"/>
                <a:cs typeface="Arial" pitchFamily="34" charset="0"/>
              </a:defRPr>
            </a:lvl3pPr>
            <a:lvl4pPr marL="1630604" indent="-232943" eaLnBrk="0" hangingPunct="0">
              <a:defRPr>
                <a:solidFill>
                  <a:schemeClr val="tx1"/>
                </a:solidFill>
                <a:latin typeface="Calibri" pitchFamily="34" charset="0"/>
                <a:cs typeface="Arial" pitchFamily="34" charset="0"/>
              </a:defRPr>
            </a:lvl4pPr>
            <a:lvl5pPr marL="2096491" indent="-232943" eaLnBrk="0" hangingPunct="0">
              <a:defRPr>
                <a:solidFill>
                  <a:schemeClr val="tx1"/>
                </a:solidFill>
                <a:latin typeface="Calibri" pitchFamily="34" charset="0"/>
                <a:cs typeface="Arial" pitchFamily="34" charset="0"/>
              </a:defRPr>
            </a:lvl5pPr>
            <a:lvl6pPr marL="2562377" indent="-232943" eaLnBrk="0" fontAlgn="base" hangingPunct="0">
              <a:spcBef>
                <a:spcPct val="0"/>
              </a:spcBef>
              <a:spcAft>
                <a:spcPct val="0"/>
              </a:spcAft>
              <a:defRPr>
                <a:solidFill>
                  <a:schemeClr val="tx1"/>
                </a:solidFill>
                <a:latin typeface="Calibri" pitchFamily="34" charset="0"/>
                <a:cs typeface="Arial" pitchFamily="34" charset="0"/>
              </a:defRPr>
            </a:lvl6pPr>
            <a:lvl7pPr marL="3028264" indent="-232943" eaLnBrk="0" fontAlgn="base" hangingPunct="0">
              <a:spcBef>
                <a:spcPct val="0"/>
              </a:spcBef>
              <a:spcAft>
                <a:spcPct val="0"/>
              </a:spcAft>
              <a:defRPr>
                <a:solidFill>
                  <a:schemeClr val="tx1"/>
                </a:solidFill>
                <a:latin typeface="Calibri" pitchFamily="34" charset="0"/>
                <a:cs typeface="Arial" pitchFamily="34" charset="0"/>
              </a:defRPr>
            </a:lvl7pPr>
            <a:lvl8pPr marL="3494151" indent="-232943" eaLnBrk="0" fontAlgn="base" hangingPunct="0">
              <a:spcBef>
                <a:spcPct val="0"/>
              </a:spcBef>
              <a:spcAft>
                <a:spcPct val="0"/>
              </a:spcAft>
              <a:defRPr>
                <a:solidFill>
                  <a:schemeClr val="tx1"/>
                </a:solidFill>
                <a:latin typeface="Calibri" pitchFamily="34" charset="0"/>
                <a:cs typeface="Arial" pitchFamily="34" charset="0"/>
              </a:defRPr>
            </a:lvl8pPr>
            <a:lvl9pPr marL="3960038" indent="-232943"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66F51E7D-1065-4A0A-B37F-3A89BEFA1770}" type="slidenum">
              <a:rPr lang="en-US" altLang="en-US" smtClean="0">
                <a:latin typeface="Arial" pitchFamily="34" charset="0"/>
                <a:ea typeface="MS PGothic" pitchFamily="34" charset="-128"/>
              </a:rPr>
              <a:pPr eaLnBrk="1" hangingPunct="1"/>
              <a:t>7</a:t>
            </a:fld>
            <a:endParaRPr lang="en-US" altLang="en-US" smtClean="0">
              <a:latin typeface="Arial" pitchFamily="34" charset="0"/>
              <a:ea typeface="MS PGothic" pitchFamily="34"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18787"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itchFamily="34" charset="0"/>
              </a:rPr>
              <a:t>Another component of public awareness is awareness among institutions - government institutional managers, business owners, office managers, and the like – of the law, and their obligations and responsibilities under it.</a:t>
            </a:r>
          </a:p>
          <a:p>
            <a:pPr eaLnBrk="1" hangingPunct="1"/>
            <a:endParaRPr lang="en-US" altLang="en-US" dirty="0" smtClean="0">
              <a:latin typeface="Arial" pitchFamily="34" charset="0"/>
            </a:endParaRPr>
          </a:p>
          <a:p>
            <a:pPr eaLnBrk="1" hangingPunct="1"/>
            <a:r>
              <a:rPr lang="en-US" altLang="en-US" dirty="0" smtClean="0">
                <a:latin typeface="Arial" pitchFamily="34" charset="0"/>
              </a:rPr>
              <a:t>A general public education campaign will also build support among this audience, but more will be required.</a:t>
            </a:r>
          </a:p>
          <a:p>
            <a:pPr eaLnBrk="1" hangingPunct="1"/>
            <a:endParaRPr lang="en-US" altLang="en-US" dirty="0" smtClean="0">
              <a:latin typeface="Arial" pitchFamily="34" charset="0"/>
            </a:endParaRPr>
          </a:p>
          <a:p>
            <a:pPr eaLnBrk="1" hangingPunct="1"/>
            <a:r>
              <a:rPr lang="en-US" altLang="en-US" dirty="0" smtClean="0">
                <a:latin typeface="Arial" pitchFamily="34" charset="0"/>
              </a:rPr>
              <a:t>Other strategies that have been effective are:</a:t>
            </a:r>
          </a:p>
          <a:p>
            <a:pPr eaLnBrk="1" hangingPunct="1"/>
            <a:r>
              <a:rPr lang="en-US" altLang="en-US" dirty="0" smtClean="0">
                <a:latin typeface="Arial" pitchFamily="34" charset="0"/>
              </a:rPr>
              <a:t>Meetings with key business associations, trade unions, and institutional management (such as government operations managers): Meetings with key implementing organizations can neutralize opposition and build goodwill, clear up misconceptions about the law and its implementation, and solicit assistance from organizations in disseminating and promoting implementation information.</a:t>
            </a:r>
          </a:p>
          <a:p>
            <a:pPr eaLnBrk="1" hangingPunct="1"/>
            <a:endParaRPr lang="en-US" altLang="en-US" dirty="0" smtClean="0">
              <a:latin typeface="Arial" pitchFamily="34" charset="0"/>
            </a:endParaRPr>
          </a:p>
          <a:p>
            <a:pPr eaLnBrk="1" hangingPunct="1"/>
            <a:r>
              <a:rPr lang="en-US" altLang="en-US" dirty="0" smtClean="0">
                <a:latin typeface="Arial" pitchFamily="34" charset="0"/>
              </a:rPr>
              <a:t>Tailored and targeted materials: Some types of materials - particularly signs - distributed to institutions, businesses, unions etc will almost certainly be helpful, and probably necessary for successful implementation of the law. These materials could include:</a:t>
            </a:r>
          </a:p>
          <a:p>
            <a:pPr marL="757066" lvl="1" indent="-291179">
              <a:buFontTx/>
              <a:buChar char="•"/>
            </a:pPr>
            <a:r>
              <a:rPr lang="en-US" altLang="en-US" dirty="0" smtClean="0">
                <a:latin typeface="Arial" pitchFamily="34" charset="0"/>
              </a:rPr>
              <a:t>Summaries of the law</a:t>
            </a:r>
          </a:p>
          <a:p>
            <a:pPr marL="757066" lvl="1" indent="-291179">
              <a:buFontTx/>
              <a:buChar char="•"/>
            </a:pPr>
            <a:r>
              <a:rPr lang="en-US" altLang="en-US" dirty="0" smtClean="0">
                <a:latin typeface="Arial" pitchFamily="34" charset="0"/>
              </a:rPr>
              <a:t>Signs and sample communications to customers and employees</a:t>
            </a:r>
          </a:p>
          <a:p>
            <a:pPr marL="757066" lvl="1" indent="-291179">
              <a:buFontTx/>
              <a:buChar char="•"/>
            </a:pPr>
            <a:r>
              <a:rPr lang="en-US" altLang="en-US" dirty="0" smtClean="0">
                <a:latin typeface="Arial" pitchFamily="34" charset="0"/>
              </a:rPr>
              <a:t>Clear guidance on institutional management responsibilities and enforcement mechanisms</a:t>
            </a:r>
          </a:p>
          <a:p>
            <a:pPr eaLnBrk="1" hangingPunct="1"/>
            <a:endParaRPr lang="en-US" altLang="en-US" dirty="0" smtClean="0">
              <a:latin typeface="Arial" pitchFamily="34" charset="0"/>
            </a:endParaRPr>
          </a:p>
          <a:p>
            <a:pPr eaLnBrk="1" hangingPunct="1"/>
            <a:r>
              <a:rPr lang="en-US" altLang="en-US" dirty="0" smtClean="0">
                <a:latin typeface="Arial" pitchFamily="34" charset="0"/>
              </a:rPr>
              <a:t>We will turn to a “real world” experience - </a:t>
            </a:r>
            <a:r>
              <a:rPr lang="en-US" altLang="en-US" dirty="0" err="1" smtClean="0">
                <a:latin typeface="Arial" pitchFamily="34" charset="0"/>
              </a:rPr>
              <a:t>Smokefree</a:t>
            </a:r>
            <a:r>
              <a:rPr lang="en-US" altLang="en-US" dirty="0" smtClean="0">
                <a:latin typeface="Arial" pitchFamily="34" charset="0"/>
              </a:rPr>
              <a:t> England - to look at examples of such guidance and materials.</a:t>
            </a:r>
          </a:p>
          <a:p>
            <a:pPr eaLnBrk="1" hangingPunct="1"/>
            <a:endParaRPr lang="en-US" altLang="en-US" dirty="0" smtClean="0">
              <a:latin typeface="Arial" pitchFamily="34" charset="0"/>
            </a:endParaRPr>
          </a:p>
        </p:txBody>
      </p:sp>
      <p:sp>
        <p:nvSpPr>
          <p:cNvPr id="118788"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57066" indent="-291179" eaLnBrk="0" hangingPunct="0">
              <a:defRPr>
                <a:solidFill>
                  <a:schemeClr val="tx1"/>
                </a:solidFill>
                <a:latin typeface="Calibri" pitchFamily="34" charset="0"/>
                <a:cs typeface="Arial" pitchFamily="34" charset="0"/>
              </a:defRPr>
            </a:lvl2pPr>
            <a:lvl3pPr marL="1164717" indent="-232943" eaLnBrk="0" hangingPunct="0">
              <a:defRPr>
                <a:solidFill>
                  <a:schemeClr val="tx1"/>
                </a:solidFill>
                <a:latin typeface="Calibri" pitchFamily="34" charset="0"/>
                <a:cs typeface="Arial" pitchFamily="34" charset="0"/>
              </a:defRPr>
            </a:lvl3pPr>
            <a:lvl4pPr marL="1630604" indent="-232943" eaLnBrk="0" hangingPunct="0">
              <a:defRPr>
                <a:solidFill>
                  <a:schemeClr val="tx1"/>
                </a:solidFill>
                <a:latin typeface="Calibri" pitchFamily="34" charset="0"/>
                <a:cs typeface="Arial" pitchFamily="34" charset="0"/>
              </a:defRPr>
            </a:lvl4pPr>
            <a:lvl5pPr marL="2096491" indent="-232943" eaLnBrk="0" hangingPunct="0">
              <a:defRPr>
                <a:solidFill>
                  <a:schemeClr val="tx1"/>
                </a:solidFill>
                <a:latin typeface="Calibri" pitchFamily="34" charset="0"/>
                <a:cs typeface="Arial" pitchFamily="34" charset="0"/>
              </a:defRPr>
            </a:lvl5pPr>
            <a:lvl6pPr marL="2562377" indent="-232943" eaLnBrk="0" fontAlgn="base" hangingPunct="0">
              <a:spcBef>
                <a:spcPct val="0"/>
              </a:spcBef>
              <a:spcAft>
                <a:spcPct val="0"/>
              </a:spcAft>
              <a:defRPr>
                <a:solidFill>
                  <a:schemeClr val="tx1"/>
                </a:solidFill>
                <a:latin typeface="Calibri" pitchFamily="34" charset="0"/>
                <a:cs typeface="Arial" pitchFamily="34" charset="0"/>
              </a:defRPr>
            </a:lvl6pPr>
            <a:lvl7pPr marL="3028264" indent="-232943" eaLnBrk="0" fontAlgn="base" hangingPunct="0">
              <a:spcBef>
                <a:spcPct val="0"/>
              </a:spcBef>
              <a:spcAft>
                <a:spcPct val="0"/>
              </a:spcAft>
              <a:defRPr>
                <a:solidFill>
                  <a:schemeClr val="tx1"/>
                </a:solidFill>
                <a:latin typeface="Calibri" pitchFamily="34" charset="0"/>
                <a:cs typeface="Arial" pitchFamily="34" charset="0"/>
              </a:defRPr>
            </a:lvl7pPr>
            <a:lvl8pPr marL="3494151" indent="-232943" eaLnBrk="0" fontAlgn="base" hangingPunct="0">
              <a:spcBef>
                <a:spcPct val="0"/>
              </a:spcBef>
              <a:spcAft>
                <a:spcPct val="0"/>
              </a:spcAft>
              <a:defRPr>
                <a:solidFill>
                  <a:schemeClr val="tx1"/>
                </a:solidFill>
                <a:latin typeface="Calibri" pitchFamily="34" charset="0"/>
                <a:cs typeface="Arial" pitchFamily="34" charset="0"/>
              </a:defRPr>
            </a:lvl8pPr>
            <a:lvl9pPr marL="3960038" indent="-232943"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D298DE72-C108-46AD-BBE3-4589F627BA11}" type="slidenum">
              <a:rPr lang="en-US" altLang="en-US" smtClean="0">
                <a:latin typeface="Arial" pitchFamily="34" charset="0"/>
                <a:ea typeface="MS PGothic" pitchFamily="34" charset="-128"/>
              </a:rPr>
              <a:pPr eaLnBrk="1" hangingPunct="1"/>
              <a:t>8</a:t>
            </a:fld>
            <a:endParaRPr lang="en-US" altLang="en-US" smtClean="0">
              <a:latin typeface="Arial" pitchFamily="34" charset="0"/>
              <a:ea typeface="MS PGothic" pitchFamily="34"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2185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smtClean="0">
                <a:latin typeface="Arial" pitchFamily="34" charset="0"/>
              </a:rPr>
              <a:t>In short, think creatively about implementation activities that fit with the culture and resources of your country.</a:t>
            </a:r>
          </a:p>
          <a:p>
            <a:endParaRPr lang="en-GB" altLang="en-US" dirty="0" smtClean="0">
              <a:latin typeface="Arial" pitchFamily="34" charset="0"/>
            </a:endParaRPr>
          </a:p>
          <a:p>
            <a:pPr eaLnBrk="1" hangingPunct="1"/>
            <a:r>
              <a:rPr lang="en-US" altLang="en-US" dirty="0" smtClean="0">
                <a:latin typeface="Arial" pitchFamily="34" charset="0"/>
              </a:rPr>
              <a:t>Public perception of enforcement can be very important for compliance. In most jurisdictions, resources will limit enforcement officers from visiting every single premise covered by the law. And this is not needed, as long as institutions know that the law is being enforced, and that there is a reasonable chance that their premises could be checked.</a:t>
            </a:r>
          </a:p>
          <a:p>
            <a:pPr eaLnBrk="1" hangingPunct="1"/>
            <a:endParaRPr lang="en-US" altLang="en-US" dirty="0" smtClean="0">
              <a:latin typeface="Arial" pitchFamily="34" charset="0"/>
            </a:endParaRPr>
          </a:p>
          <a:p>
            <a:pPr eaLnBrk="1" hangingPunct="1"/>
            <a:r>
              <a:rPr lang="en-US" altLang="en-US" dirty="0" smtClean="0">
                <a:latin typeface="Arial" pitchFamily="34" charset="0"/>
              </a:rPr>
              <a:t>This can be done through media communications highlighting both the positive components of compliance, as well as important enforcement actions and application of sanctions.</a:t>
            </a:r>
          </a:p>
          <a:p>
            <a:pPr eaLnBrk="1" hangingPunct="1"/>
            <a:endParaRPr lang="en-US" altLang="en-US" dirty="0" smtClean="0">
              <a:latin typeface="Arial" pitchFamily="34" charset="0"/>
            </a:endParaRPr>
          </a:p>
          <a:p>
            <a:pPr eaLnBrk="1" hangingPunct="1"/>
            <a:r>
              <a:rPr lang="en-US" altLang="en-US" dirty="0" smtClean="0">
                <a:latin typeface="Arial" pitchFamily="34" charset="0"/>
              </a:rPr>
              <a:t>Regular news releases should note compliance levels, particularly if they are high. Successful compliance needs to be promoted as a media message. However, they should also note when enforcement actions are taken, particularly against repeat or high-profile violators. This sends the message that flouting of the law will NOT be tolerated, and that establishments looking to “make a statement” against the law should expect to be prosecuted.</a:t>
            </a:r>
          </a:p>
          <a:p>
            <a:pPr eaLnBrk="1" hangingPunct="1"/>
            <a:endParaRPr lang="en-US" altLang="en-US" dirty="0" smtClean="0">
              <a:latin typeface="Arial" pitchFamily="34" charset="0"/>
            </a:endParaRPr>
          </a:p>
          <a:p>
            <a:pPr eaLnBrk="1" hangingPunct="1"/>
            <a:r>
              <a:rPr lang="en-US" altLang="en-US" dirty="0" smtClean="0">
                <a:latin typeface="Arial" pitchFamily="34" charset="0"/>
              </a:rPr>
              <a:t>Media messages should focus on the fairness AND the firmness of enforcement efforts. Particularly during the initial stages of enforcement, you might want to highlight the fact that enforcement officers are giving warnings and educating merchants and institutions about the new law. However, you might also want to mention that establishments will be visited more than once, and that the second time violators will not be </a:t>
            </a:r>
            <a:r>
              <a:rPr lang="en-US" altLang="en-US" dirty="0" err="1" smtClean="0">
                <a:latin typeface="Arial" pitchFamily="34" charset="0"/>
              </a:rPr>
              <a:t>warne</a:t>
            </a:r>
            <a:r>
              <a:rPr lang="en-US" altLang="en-US" dirty="0" smtClean="0">
                <a:latin typeface="Arial" pitchFamily="34" charset="0"/>
              </a:rPr>
              <a:t>; they will be ticketed.</a:t>
            </a:r>
          </a:p>
          <a:p>
            <a:pPr eaLnBrk="1" hangingPunct="1"/>
            <a:endParaRPr lang="en-US" altLang="en-US" dirty="0" smtClean="0">
              <a:latin typeface="Arial" pitchFamily="34" charset="0"/>
            </a:endParaRPr>
          </a:p>
          <a:p>
            <a:pPr eaLnBrk="1" hangingPunct="1"/>
            <a:r>
              <a:rPr lang="en-US" altLang="en-US" dirty="0" smtClean="0">
                <a:latin typeface="Arial" pitchFamily="34" charset="0"/>
              </a:rPr>
              <a:t>A good message is that you are promoting an “even playing field”: if violators aren’t ticketed, it isn’t fair to establishments that are complying with the law.</a:t>
            </a:r>
          </a:p>
          <a:p>
            <a:pPr eaLnBrk="1" hangingPunct="1"/>
            <a:endParaRPr lang="en-US" altLang="en-US" dirty="0" smtClean="0">
              <a:latin typeface="Arial" pitchFamily="34" charset="0"/>
            </a:endParaRPr>
          </a:p>
          <a:p>
            <a:pPr eaLnBrk="1" hangingPunct="1"/>
            <a:endParaRPr lang="en-US" altLang="en-US" dirty="0" smtClean="0">
              <a:latin typeface="Arial" pitchFamily="34" charset="0"/>
            </a:endParaRPr>
          </a:p>
          <a:p>
            <a:pPr eaLnBrk="1" hangingPunct="1"/>
            <a:endParaRPr lang="en-US" altLang="en-US" dirty="0" smtClean="0">
              <a:latin typeface="Arial" pitchFamily="34" charset="0"/>
            </a:endParaRPr>
          </a:p>
          <a:p>
            <a:endParaRPr lang="en-US" altLang="en-US" dirty="0"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dirty="0" smtClean="0">
                <a:latin typeface="Arial" pitchFamily="34" charset="0"/>
              </a:rPr>
              <a:t>We have already addressed the need for including effective, fair and simple enforcement mechanisms in the legislation itself. But these mechanisms need to be put into practice.</a:t>
            </a:r>
          </a:p>
          <a:p>
            <a:pPr eaLnBrk="1" hangingPunct="1"/>
            <a:endParaRPr lang="en-US" altLang="en-US" sz="2200" dirty="0" smtClean="0">
              <a:latin typeface="Arial" pitchFamily="34" charset="0"/>
            </a:endParaRPr>
          </a:p>
          <a:p>
            <a:pPr eaLnBrk="1" hangingPunct="1"/>
            <a:r>
              <a:rPr lang="en-US" altLang="en-US" sz="2200" dirty="0" smtClean="0">
                <a:latin typeface="Arial" pitchFamily="34" charset="0"/>
              </a:rPr>
              <a:t>We discussed the need for fair but deterrent penalties and that, generally speaking, </a:t>
            </a:r>
            <a:r>
              <a:rPr lang="en-US" altLang="en-US" sz="2000" dirty="0" smtClean="0">
                <a:latin typeface="Arial" pitchFamily="34" charset="0"/>
              </a:rPr>
              <a:t>there should be greater penalties for more serious violations and for repeat violations. How this might play out in the practice of enforcement?</a:t>
            </a:r>
            <a:endParaRPr lang="en-US" altLang="en-US" dirty="0" smtClean="0">
              <a:latin typeface="Arial" pitchFamily="34" charset="0"/>
            </a:endParaRPr>
          </a:p>
          <a:p>
            <a:pPr eaLnBrk="1" hangingPunct="1"/>
            <a:r>
              <a:rPr lang="en-US" altLang="en-US" sz="2000" dirty="0" smtClean="0">
                <a:latin typeface="Arial" pitchFamily="34" charset="0"/>
              </a:rPr>
              <a:t>One example is a premises that goes out of its way to disobey the law and invites the media to observe its defiance.</a:t>
            </a:r>
          </a:p>
          <a:p>
            <a:pPr eaLnBrk="1" hangingPunct="1"/>
            <a:r>
              <a:rPr lang="en-US" altLang="en-US" sz="2000" dirty="0" smtClean="0">
                <a:latin typeface="Arial" pitchFamily="34" charset="0"/>
              </a:rPr>
              <a:t>There need to be sufficient sanctions or they will continue to disobey the law, undermining its authority.</a:t>
            </a:r>
          </a:p>
          <a:p>
            <a:pPr eaLnBrk="1" hangingPunct="1"/>
            <a:r>
              <a:rPr lang="en-US" altLang="en-US" sz="2000" dirty="0" smtClean="0">
                <a:latin typeface="Arial" pitchFamily="34" charset="0"/>
              </a:rPr>
              <a:t>Some jurisdictions have opted to give warnings for first offences during the initial implementation of the law. However, once the initial period has passed, they apply penalties firmly to show that the law will be enforced.</a:t>
            </a:r>
          </a:p>
          <a:p>
            <a:pPr eaLnBrk="1" hangingPunct="1"/>
            <a:endParaRPr lang="en-US" altLang="en-US" sz="2000" dirty="0" smtClean="0">
              <a:latin typeface="Arial" pitchFamily="34" charset="0"/>
            </a:endParaRPr>
          </a:p>
          <a:p>
            <a:pPr eaLnBrk="1" hangingPunct="1"/>
            <a:r>
              <a:rPr lang="en-US" altLang="en-US" sz="2000" dirty="0" smtClean="0">
                <a:latin typeface="Arial" pitchFamily="34" charset="0"/>
              </a:rPr>
              <a:t>And, as we discussed earlier, the practice of enforcement will need to make use of the - hopefully efficient - administrative enforcement measures written into the law or regulations.</a:t>
            </a:r>
          </a:p>
        </p:txBody>
      </p:sp>
      <p:sp>
        <p:nvSpPr>
          <p:cNvPr id="13312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57066" indent="-291179" eaLnBrk="0" hangingPunct="0">
              <a:defRPr>
                <a:solidFill>
                  <a:schemeClr val="tx1"/>
                </a:solidFill>
                <a:latin typeface="Calibri" pitchFamily="34" charset="0"/>
                <a:cs typeface="Arial" pitchFamily="34" charset="0"/>
              </a:defRPr>
            </a:lvl2pPr>
            <a:lvl3pPr marL="1164717" indent="-232943" eaLnBrk="0" hangingPunct="0">
              <a:defRPr>
                <a:solidFill>
                  <a:schemeClr val="tx1"/>
                </a:solidFill>
                <a:latin typeface="Calibri" pitchFamily="34" charset="0"/>
                <a:cs typeface="Arial" pitchFamily="34" charset="0"/>
              </a:defRPr>
            </a:lvl3pPr>
            <a:lvl4pPr marL="1630604" indent="-232943" eaLnBrk="0" hangingPunct="0">
              <a:defRPr>
                <a:solidFill>
                  <a:schemeClr val="tx1"/>
                </a:solidFill>
                <a:latin typeface="Calibri" pitchFamily="34" charset="0"/>
                <a:cs typeface="Arial" pitchFamily="34" charset="0"/>
              </a:defRPr>
            </a:lvl4pPr>
            <a:lvl5pPr marL="2096491" indent="-232943" eaLnBrk="0" hangingPunct="0">
              <a:defRPr>
                <a:solidFill>
                  <a:schemeClr val="tx1"/>
                </a:solidFill>
                <a:latin typeface="Calibri" pitchFamily="34" charset="0"/>
                <a:cs typeface="Arial" pitchFamily="34" charset="0"/>
              </a:defRPr>
            </a:lvl5pPr>
            <a:lvl6pPr marL="2562377" indent="-232943" eaLnBrk="0" fontAlgn="base" hangingPunct="0">
              <a:spcBef>
                <a:spcPct val="0"/>
              </a:spcBef>
              <a:spcAft>
                <a:spcPct val="0"/>
              </a:spcAft>
              <a:defRPr>
                <a:solidFill>
                  <a:schemeClr val="tx1"/>
                </a:solidFill>
                <a:latin typeface="Calibri" pitchFamily="34" charset="0"/>
                <a:cs typeface="Arial" pitchFamily="34" charset="0"/>
              </a:defRPr>
            </a:lvl6pPr>
            <a:lvl7pPr marL="3028264" indent="-232943" eaLnBrk="0" fontAlgn="base" hangingPunct="0">
              <a:spcBef>
                <a:spcPct val="0"/>
              </a:spcBef>
              <a:spcAft>
                <a:spcPct val="0"/>
              </a:spcAft>
              <a:defRPr>
                <a:solidFill>
                  <a:schemeClr val="tx1"/>
                </a:solidFill>
                <a:latin typeface="Calibri" pitchFamily="34" charset="0"/>
                <a:cs typeface="Arial" pitchFamily="34" charset="0"/>
              </a:defRPr>
            </a:lvl7pPr>
            <a:lvl8pPr marL="3494151" indent="-232943" eaLnBrk="0" fontAlgn="base" hangingPunct="0">
              <a:spcBef>
                <a:spcPct val="0"/>
              </a:spcBef>
              <a:spcAft>
                <a:spcPct val="0"/>
              </a:spcAft>
              <a:defRPr>
                <a:solidFill>
                  <a:schemeClr val="tx1"/>
                </a:solidFill>
                <a:latin typeface="Calibri" pitchFamily="34" charset="0"/>
                <a:cs typeface="Arial" pitchFamily="34" charset="0"/>
              </a:defRPr>
            </a:lvl8pPr>
            <a:lvl9pPr marL="3960038" indent="-232943"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383D85B7-1EA1-4F5D-8A7B-05C43F85204D}" type="slidenum">
              <a:rPr lang="en-US" altLang="en-US" smtClean="0">
                <a:latin typeface="Arial" pitchFamily="34" charset="0"/>
                <a:ea typeface="MS PGothic" pitchFamily="34" charset="-128"/>
              </a:rPr>
              <a:pPr eaLnBrk="1" hangingPunct="1"/>
              <a:t>10</a:t>
            </a:fld>
            <a:endParaRPr lang="en-US" altLang="en-US" smtClean="0">
              <a:latin typeface="Arial" pitchFamily="34" charset="0"/>
              <a:ea typeface="MS PGothic" pitchFamily="34"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34147"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altLang="en-US" dirty="0" smtClean="0">
                <a:latin typeface="Arial" pitchFamily="34" charset="0"/>
              </a:rPr>
              <a:t>Here is are some of the questions and issues you will want to consider with regard to enforcement procedures.</a:t>
            </a:r>
          </a:p>
          <a:p>
            <a:r>
              <a:rPr lang="en-US" altLang="en-US" dirty="0" smtClean="0">
                <a:latin typeface="Arial" pitchFamily="34" charset="0"/>
              </a:rPr>
              <a:t>[review bullet points]</a:t>
            </a:r>
          </a:p>
          <a:p>
            <a:endParaRPr lang="en-GB" altLang="en-US" dirty="0" smtClean="0">
              <a:latin typeface="Arial" pitchFamily="34" charset="0"/>
            </a:endParaRPr>
          </a:p>
          <a:p>
            <a:endParaRPr lang="en-GB" altLang="en-US" dirty="0" smtClean="0">
              <a:latin typeface="Arial" pitchFamily="34" charset="0"/>
            </a:endParaRPr>
          </a:p>
          <a:p>
            <a:r>
              <a:rPr lang="en-GB" altLang="en-US" dirty="0" smtClean="0">
                <a:latin typeface="Arial" pitchFamily="34" charset="0"/>
              </a:rPr>
              <a:t>India:</a:t>
            </a:r>
            <a:r>
              <a:rPr lang="en-GB" altLang="en-US" baseline="0" dirty="0" smtClean="0">
                <a:latin typeface="Arial" pitchFamily="34" charset="0"/>
              </a:rPr>
              <a:t> Chandigarh Burning Brain Society</a:t>
            </a:r>
            <a:endParaRPr lang="en-US" altLang="en-US" dirty="0"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43363"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a:spcBef>
                <a:spcPct val="0"/>
              </a:spcBef>
            </a:pPr>
            <a:endParaRPr lang="en-GB" altLang="en-US" smtClean="0"/>
          </a:p>
        </p:txBody>
      </p:sp>
      <p:sp>
        <p:nvSpPr>
          <p:cNvPr id="143364"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57066" indent="-291179" eaLnBrk="0" hangingPunct="0">
              <a:defRPr>
                <a:solidFill>
                  <a:schemeClr val="tx1"/>
                </a:solidFill>
                <a:latin typeface="Calibri" pitchFamily="34" charset="0"/>
                <a:cs typeface="Arial" pitchFamily="34" charset="0"/>
              </a:defRPr>
            </a:lvl2pPr>
            <a:lvl3pPr marL="1164717" indent="-232943" eaLnBrk="0" hangingPunct="0">
              <a:defRPr>
                <a:solidFill>
                  <a:schemeClr val="tx1"/>
                </a:solidFill>
                <a:latin typeface="Calibri" pitchFamily="34" charset="0"/>
                <a:cs typeface="Arial" pitchFamily="34" charset="0"/>
              </a:defRPr>
            </a:lvl3pPr>
            <a:lvl4pPr marL="1630604" indent="-232943" eaLnBrk="0" hangingPunct="0">
              <a:defRPr>
                <a:solidFill>
                  <a:schemeClr val="tx1"/>
                </a:solidFill>
                <a:latin typeface="Calibri" pitchFamily="34" charset="0"/>
                <a:cs typeface="Arial" pitchFamily="34" charset="0"/>
              </a:defRPr>
            </a:lvl4pPr>
            <a:lvl5pPr marL="2096491" indent="-232943" eaLnBrk="0" hangingPunct="0">
              <a:defRPr>
                <a:solidFill>
                  <a:schemeClr val="tx1"/>
                </a:solidFill>
                <a:latin typeface="Calibri" pitchFamily="34" charset="0"/>
                <a:cs typeface="Arial" pitchFamily="34" charset="0"/>
              </a:defRPr>
            </a:lvl5pPr>
            <a:lvl6pPr marL="2562377" indent="-232943" eaLnBrk="0" fontAlgn="base" hangingPunct="0">
              <a:spcBef>
                <a:spcPct val="0"/>
              </a:spcBef>
              <a:spcAft>
                <a:spcPct val="0"/>
              </a:spcAft>
              <a:defRPr>
                <a:solidFill>
                  <a:schemeClr val="tx1"/>
                </a:solidFill>
                <a:latin typeface="Calibri" pitchFamily="34" charset="0"/>
                <a:cs typeface="Arial" pitchFamily="34" charset="0"/>
              </a:defRPr>
            </a:lvl6pPr>
            <a:lvl7pPr marL="3028264" indent="-232943" eaLnBrk="0" fontAlgn="base" hangingPunct="0">
              <a:spcBef>
                <a:spcPct val="0"/>
              </a:spcBef>
              <a:spcAft>
                <a:spcPct val="0"/>
              </a:spcAft>
              <a:defRPr>
                <a:solidFill>
                  <a:schemeClr val="tx1"/>
                </a:solidFill>
                <a:latin typeface="Calibri" pitchFamily="34" charset="0"/>
                <a:cs typeface="Arial" pitchFamily="34" charset="0"/>
              </a:defRPr>
            </a:lvl7pPr>
            <a:lvl8pPr marL="3494151" indent="-232943" eaLnBrk="0" fontAlgn="base" hangingPunct="0">
              <a:spcBef>
                <a:spcPct val="0"/>
              </a:spcBef>
              <a:spcAft>
                <a:spcPct val="0"/>
              </a:spcAft>
              <a:defRPr>
                <a:solidFill>
                  <a:schemeClr val="tx1"/>
                </a:solidFill>
                <a:latin typeface="Calibri" pitchFamily="34" charset="0"/>
                <a:cs typeface="Arial" pitchFamily="34" charset="0"/>
              </a:defRPr>
            </a:lvl8pPr>
            <a:lvl9pPr marL="3960038" indent="-232943"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39D62CB5-B783-4F26-990B-206915129DA7}" type="slidenum">
              <a:rPr lang="en-GB" altLang="en-US" smtClean="0"/>
              <a:pPr eaLnBrk="1" hangingPunct="1"/>
              <a:t>12</a:t>
            </a:fld>
            <a:endParaRPr lang="en-GB"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Lst>
        </p:spPr>
      </p:sp>
      <p:sp>
        <p:nvSpPr>
          <p:cNvPr id="146435" name="Notes Placeholder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altLang="en-US" smtClean="0">
                <a:latin typeface="Arial" pitchFamily="34" charset="0"/>
              </a:rPr>
              <a:t>Legislation requiring smoke-free environments is one of the most cost-effective public health measures there is. But cost-effective does not mean free.</a:t>
            </a:r>
          </a:p>
          <a:p>
            <a:pPr eaLnBrk="1" hangingPunct="1"/>
            <a:endParaRPr lang="en-US" altLang="en-US" smtClean="0">
              <a:latin typeface="Arial" pitchFamily="34" charset="0"/>
            </a:endParaRPr>
          </a:p>
          <a:p>
            <a:pPr eaLnBrk="1" hangingPunct="1"/>
            <a:r>
              <a:rPr lang="en-US" altLang="en-US" smtClean="0">
                <a:latin typeface="Arial" pitchFamily="34" charset="0"/>
              </a:rPr>
              <a:t>Countries looking to implement serious enforcement efforts will need to invest some resources to do so. This will need to be budgeted and dedicated in advance for enforcement efforts to run smoothly.</a:t>
            </a:r>
          </a:p>
          <a:p>
            <a:pPr eaLnBrk="1" hangingPunct="1"/>
            <a:endParaRPr lang="en-US" altLang="en-US" smtClean="0">
              <a:latin typeface="Arial" pitchFamily="34" charset="0"/>
            </a:endParaRPr>
          </a:p>
          <a:p>
            <a:pPr eaLnBrk="1" hangingPunct="1"/>
            <a:r>
              <a:rPr lang="en-US" altLang="en-US" smtClean="0">
                <a:latin typeface="Arial" pitchFamily="34" charset="0"/>
              </a:rPr>
              <a:t>Remember that resources are needed:</a:t>
            </a:r>
          </a:p>
          <a:p>
            <a:pPr eaLnBrk="1" hangingPunct="1"/>
            <a:r>
              <a:rPr lang="en-US" altLang="en-US" smtClean="0">
                <a:latin typeface="Arial" pitchFamily="34" charset="0"/>
              </a:rPr>
              <a:t>For promotion of enforcement actions</a:t>
            </a:r>
          </a:p>
          <a:p>
            <a:pPr eaLnBrk="1" hangingPunct="1"/>
            <a:r>
              <a:rPr lang="en-US" altLang="en-US" smtClean="0">
                <a:latin typeface="Arial" pitchFamily="34" charset="0"/>
              </a:rPr>
              <a:t>For training of enforcement officers</a:t>
            </a:r>
          </a:p>
          <a:p>
            <a:pPr eaLnBrk="1" hangingPunct="1"/>
            <a:r>
              <a:rPr lang="en-US" altLang="en-US" smtClean="0">
                <a:latin typeface="Arial" pitchFamily="34" charset="0"/>
              </a:rPr>
              <a:t>For development of protocols and other enforcement materials</a:t>
            </a:r>
          </a:p>
          <a:p>
            <a:pPr eaLnBrk="1" hangingPunct="1"/>
            <a:r>
              <a:rPr lang="en-US" altLang="en-US" smtClean="0">
                <a:latin typeface="Arial" pitchFamily="34" charset="0"/>
              </a:rPr>
              <a:t>For hiring enforcement officers in sufficient numbers to provide a deterrent</a:t>
            </a:r>
          </a:p>
        </p:txBody>
      </p:sp>
      <p:sp>
        <p:nvSpPr>
          <p:cNvPr id="146436"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pitchFamily="34" charset="0"/>
              </a:defRPr>
            </a:lvl1pPr>
            <a:lvl2pPr marL="757066" indent="-291179" eaLnBrk="0" hangingPunct="0">
              <a:defRPr>
                <a:solidFill>
                  <a:schemeClr val="tx1"/>
                </a:solidFill>
                <a:latin typeface="Calibri" pitchFamily="34" charset="0"/>
                <a:cs typeface="Arial" pitchFamily="34" charset="0"/>
              </a:defRPr>
            </a:lvl2pPr>
            <a:lvl3pPr marL="1164717" indent="-232943" eaLnBrk="0" hangingPunct="0">
              <a:defRPr>
                <a:solidFill>
                  <a:schemeClr val="tx1"/>
                </a:solidFill>
                <a:latin typeface="Calibri" pitchFamily="34" charset="0"/>
                <a:cs typeface="Arial" pitchFamily="34" charset="0"/>
              </a:defRPr>
            </a:lvl3pPr>
            <a:lvl4pPr marL="1630604" indent="-232943" eaLnBrk="0" hangingPunct="0">
              <a:defRPr>
                <a:solidFill>
                  <a:schemeClr val="tx1"/>
                </a:solidFill>
                <a:latin typeface="Calibri" pitchFamily="34" charset="0"/>
                <a:cs typeface="Arial" pitchFamily="34" charset="0"/>
              </a:defRPr>
            </a:lvl4pPr>
            <a:lvl5pPr marL="2096491" indent="-232943" eaLnBrk="0" hangingPunct="0">
              <a:defRPr>
                <a:solidFill>
                  <a:schemeClr val="tx1"/>
                </a:solidFill>
                <a:latin typeface="Calibri" pitchFamily="34" charset="0"/>
                <a:cs typeface="Arial" pitchFamily="34" charset="0"/>
              </a:defRPr>
            </a:lvl5pPr>
            <a:lvl6pPr marL="2562377" indent="-232943" eaLnBrk="0" fontAlgn="base" hangingPunct="0">
              <a:spcBef>
                <a:spcPct val="0"/>
              </a:spcBef>
              <a:spcAft>
                <a:spcPct val="0"/>
              </a:spcAft>
              <a:defRPr>
                <a:solidFill>
                  <a:schemeClr val="tx1"/>
                </a:solidFill>
                <a:latin typeface="Calibri" pitchFamily="34" charset="0"/>
                <a:cs typeface="Arial" pitchFamily="34" charset="0"/>
              </a:defRPr>
            </a:lvl6pPr>
            <a:lvl7pPr marL="3028264" indent="-232943" eaLnBrk="0" fontAlgn="base" hangingPunct="0">
              <a:spcBef>
                <a:spcPct val="0"/>
              </a:spcBef>
              <a:spcAft>
                <a:spcPct val="0"/>
              </a:spcAft>
              <a:defRPr>
                <a:solidFill>
                  <a:schemeClr val="tx1"/>
                </a:solidFill>
                <a:latin typeface="Calibri" pitchFamily="34" charset="0"/>
                <a:cs typeface="Arial" pitchFamily="34" charset="0"/>
              </a:defRPr>
            </a:lvl7pPr>
            <a:lvl8pPr marL="3494151" indent="-232943" eaLnBrk="0" fontAlgn="base" hangingPunct="0">
              <a:spcBef>
                <a:spcPct val="0"/>
              </a:spcBef>
              <a:spcAft>
                <a:spcPct val="0"/>
              </a:spcAft>
              <a:defRPr>
                <a:solidFill>
                  <a:schemeClr val="tx1"/>
                </a:solidFill>
                <a:latin typeface="Calibri" pitchFamily="34" charset="0"/>
                <a:cs typeface="Arial" pitchFamily="34" charset="0"/>
              </a:defRPr>
            </a:lvl8pPr>
            <a:lvl9pPr marL="3960038" indent="-232943"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fld id="{F6CCA774-636C-448D-B002-3EFE1501CA8E}" type="slidenum">
              <a:rPr lang="en-US" altLang="en-US" smtClean="0">
                <a:latin typeface="Arial" pitchFamily="34" charset="0"/>
                <a:ea typeface="MS PGothic" pitchFamily="34" charset="-128"/>
              </a:rPr>
              <a:pPr eaLnBrk="1" hangingPunct="1"/>
              <a:t>13</a:t>
            </a:fld>
            <a:endParaRPr lang="en-US" altLang="en-US" smtClean="0">
              <a:latin typeface="Arial" pitchFamily="34" charset="0"/>
              <a:ea typeface="MS PGothic" pitchFamily="34"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Evaluation questions</a:t>
            </a:r>
          </a:p>
          <a:p>
            <a:pPr lvl="1"/>
            <a:r>
              <a:rPr lang="en-US" altLang="en-US" dirty="0" smtClean="0"/>
              <a:t>Does </a:t>
            </a:r>
            <a:r>
              <a:rPr lang="en-US" altLang="en-US" dirty="0" err="1" smtClean="0"/>
              <a:t>SHS</a:t>
            </a:r>
            <a:r>
              <a:rPr lang="en-US" altLang="en-US" dirty="0" smtClean="0"/>
              <a:t> exposure decrease and health improve?</a:t>
            </a:r>
          </a:p>
          <a:p>
            <a:pPr lvl="1"/>
            <a:r>
              <a:rPr lang="en-US" altLang="en-US" dirty="0" smtClean="0"/>
              <a:t>Do people comply with the rules?</a:t>
            </a:r>
          </a:p>
          <a:p>
            <a:pPr lvl="1"/>
            <a:r>
              <a:rPr lang="en-US" altLang="en-US" dirty="0" smtClean="0"/>
              <a:t>Does the hospitality economy suffer?</a:t>
            </a:r>
          </a:p>
          <a:p>
            <a:pPr lvl="1"/>
            <a:r>
              <a:rPr lang="en-US" altLang="en-US" dirty="0" smtClean="0"/>
              <a:t>Unintended consequences</a:t>
            </a:r>
          </a:p>
          <a:p>
            <a:pPr lvl="2"/>
            <a:r>
              <a:rPr lang="en-US" altLang="en-US" dirty="0" smtClean="0"/>
              <a:t>Are smokers more likely to seek treatment services and stop smoking? </a:t>
            </a:r>
          </a:p>
          <a:p>
            <a:pPr lvl="2"/>
            <a:r>
              <a:rPr lang="en-US" altLang="en-US" dirty="0" smtClean="0"/>
              <a:t>Smoke more at home?  </a:t>
            </a:r>
          </a:p>
          <a:p>
            <a:endParaRPr lang="en-US" dirty="0"/>
          </a:p>
        </p:txBody>
      </p:sp>
      <p:sp>
        <p:nvSpPr>
          <p:cNvPr id="4" name="Slide Number Placeholder 3"/>
          <p:cNvSpPr>
            <a:spLocks noGrp="1"/>
          </p:cNvSpPr>
          <p:nvPr>
            <p:ph type="sldNum" sz="quarter" idx="10"/>
          </p:nvPr>
        </p:nvSpPr>
        <p:spPr/>
        <p:txBody>
          <a:bodyPr/>
          <a:lstStyle/>
          <a:p>
            <a:fld id="{7D92F536-BE4D-401C-8384-56C69AEBA222}" type="slidenum">
              <a:rPr lang="en-US" smtClean="0"/>
              <a:pPr/>
              <a:t>19</a:t>
            </a:fld>
            <a:endParaRPr lang="en-US"/>
          </a:p>
        </p:txBody>
      </p:sp>
    </p:spTree>
    <p:extLst>
      <p:ext uri="{BB962C8B-B14F-4D97-AF65-F5344CB8AC3E}">
        <p14:creationId xmlns="" xmlns:p14="http://schemas.microsoft.com/office/powerpoint/2010/main" val="32962612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220EFC48-F33F-4D3E-A286-796880D283D8}" type="datetimeFigureOut">
              <a:rPr lang="en-US" smtClean="0"/>
              <a:pPr/>
              <a:t>3/2/2016</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53A95DC2-EE42-4774-9016-5B43C0A03CF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0EFC48-F33F-4D3E-A286-796880D283D8}"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95DC2-EE42-4774-9016-5B43C0A03CF1}"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220EFC48-F33F-4D3E-A286-796880D283D8}"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95DC2-EE42-4774-9016-5B43C0A03CF1}"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20EFC48-F33F-4D3E-A286-796880D283D8}" type="datetimeFigureOut">
              <a:rPr lang="en-US" smtClean="0"/>
              <a:pPr/>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A95DC2-EE42-4774-9016-5B43C0A03CF1}"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220EFC48-F33F-4D3E-A286-796880D283D8}" type="datetimeFigureOut">
              <a:rPr lang="en-US" smtClean="0"/>
              <a:pPr/>
              <a:t>3/2/2016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3A95DC2-EE42-4774-9016-5B43C0A03CF1}"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20EFC48-F33F-4D3E-A286-796880D283D8}" type="datetimeFigureOut">
              <a:rPr lang="en-US" smtClean="0"/>
              <a:pPr/>
              <a:t>3/2/2016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3A95DC2-EE42-4774-9016-5B43C0A03CF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0EFC48-F33F-4D3E-A286-796880D283D8}" type="datetimeFigureOut">
              <a:rPr lang="en-US" smtClean="0"/>
              <a:pPr/>
              <a:t>3/2/2016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3A95DC2-EE42-4774-9016-5B43C0A03CF1}"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20EFC48-F33F-4D3E-A286-796880D283D8}" type="datetimeFigureOut">
              <a:rPr lang="en-US" smtClean="0"/>
              <a:pPr/>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3A95DC2-EE42-4774-9016-5B43C0A03CF1}"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220EFC48-F33F-4D3E-A286-796880D283D8}" type="datetimeFigureOut">
              <a:rPr lang="en-US" smtClean="0"/>
              <a:pPr/>
              <a:t>3/2/2016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53A95DC2-EE42-4774-9016-5B43C0A03CF1}"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0EFC48-F33F-4D3E-A286-796880D283D8}"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95DC2-EE42-4774-9016-5B43C0A03CF1}"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20EFC48-F33F-4D3E-A286-796880D283D8}" type="datetimeFigureOut">
              <a:rPr lang="en-US" smtClean="0"/>
              <a:pPr/>
              <a:t>3/2/2016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3A95DC2-EE42-4774-9016-5B43C0A03CF1}"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Text Placeholder 2"/>
          <p:cNvSpPr>
            <a:spLocks noGrp="1"/>
          </p:cNvSpPr>
          <p:nvPr>
            <p:ph type="body"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0572BA2A-1565-4243-8211-A89A71C8798F}" type="datetimeFigureOut">
              <a:rPr lang="en-US"/>
              <a:pPr>
                <a:defRPr/>
              </a:pPr>
              <a:t>3/2/2016</a:t>
            </a:fld>
            <a:endParaRPr lang="en-PH"/>
          </a:p>
        </p:txBody>
      </p:sp>
      <p:sp>
        <p:nvSpPr>
          <p:cNvPr id="5" name="Footer Placeholder 4"/>
          <p:cNvSpPr>
            <a:spLocks noGrp="1"/>
          </p:cNvSpPr>
          <p:nvPr>
            <p:ph type="ftr" sz="quarter" idx="11"/>
          </p:nvPr>
        </p:nvSpPr>
        <p:spPr/>
        <p:txBody>
          <a:bodyPr/>
          <a:lstStyle>
            <a:lvl1pPr>
              <a:defRPr/>
            </a:lvl1pPr>
          </a:lstStyle>
          <a:p>
            <a:pPr>
              <a:defRPr/>
            </a:pPr>
            <a:endParaRPr lang="en-PH"/>
          </a:p>
        </p:txBody>
      </p:sp>
      <p:sp>
        <p:nvSpPr>
          <p:cNvPr id="6" name="Slide Number Placeholder 5"/>
          <p:cNvSpPr>
            <a:spLocks noGrp="1"/>
          </p:cNvSpPr>
          <p:nvPr>
            <p:ph type="sldNum" sz="quarter" idx="12"/>
          </p:nvPr>
        </p:nvSpPr>
        <p:spPr/>
        <p:txBody>
          <a:bodyPr/>
          <a:lstStyle>
            <a:lvl1pPr>
              <a:defRPr/>
            </a:lvl1pPr>
          </a:lstStyle>
          <a:p>
            <a:pPr>
              <a:defRPr/>
            </a:pPr>
            <a:fld id="{B5B6A1C1-EEC1-45DC-95C9-90D9A059A834}" type="slidenum">
              <a:rPr lang="en-PH"/>
              <a:pPr>
                <a:defRPr/>
              </a:pPr>
              <a:t>‹#›</a:t>
            </a:fld>
            <a:endParaRPr lang="en-PH"/>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20EFC48-F33F-4D3E-A286-796880D283D8}" type="datetimeFigureOut">
              <a:rPr lang="en-US" smtClean="0"/>
              <a:pPr/>
              <a:t>3/2/2016</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3A95DC2-EE42-4774-9016-5B43C0A03CF1}"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tobaccofreeair.org/" TargetMode="External"/><Relationship Id="rId2" Type="http://schemas.openxmlformats.org/officeDocument/2006/relationships/hyperlink" Target="http://www.shsmonitoring.org/" TargetMode="External"/><Relationship Id="rId1" Type="http://schemas.openxmlformats.org/officeDocument/2006/relationships/slideLayout" Target="../slideLayouts/slideLayout2.xml"/><Relationship Id="rId5" Type="http://schemas.openxmlformats.org/officeDocument/2006/relationships/image" Target="../media/image6.jpeg"/><Relationship Id="rId4" Type="http://schemas.openxmlformats.org/officeDocument/2006/relationships/image" Target="../media/image5.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8385048" cy="1828800"/>
          </a:xfrm>
        </p:spPr>
        <p:txBody>
          <a:bodyPr>
            <a:normAutofit fontScale="90000"/>
          </a:bodyPr>
          <a:lstStyle/>
          <a:p>
            <a:r>
              <a:rPr lang="en-US" dirty="0" err="1" smtClean="0"/>
              <a:t>Thực</a:t>
            </a:r>
            <a:r>
              <a:rPr lang="en-US" dirty="0" smtClean="0"/>
              <a:t> </a:t>
            </a:r>
            <a:r>
              <a:rPr lang="en-US" dirty="0" err="1" smtClean="0"/>
              <a:t>thi</a:t>
            </a:r>
            <a:r>
              <a:rPr lang="en-US" dirty="0" smtClean="0"/>
              <a:t>, </a:t>
            </a:r>
            <a:r>
              <a:rPr lang="en-US" dirty="0" err="1" smtClean="0"/>
              <a:t>giám</a:t>
            </a:r>
            <a:r>
              <a:rPr lang="en-US" dirty="0" smtClean="0"/>
              <a:t> </a:t>
            </a:r>
            <a:r>
              <a:rPr lang="en-US" dirty="0" err="1" smtClean="0"/>
              <a:t>sát</a:t>
            </a:r>
            <a:r>
              <a:rPr lang="en-US" dirty="0" smtClean="0"/>
              <a:t>, </a:t>
            </a:r>
            <a:r>
              <a:rPr lang="en-US" dirty="0" err="1" smtClean="0"/>
              <a:t>đánh</a:t>
            </a:r>
            <a:r>
              <a:rPr lang="en-US" dirty="0" smtClean="0"/>
              <a:t> </a:t>
            </a:r>
            <a:r>
              <a:rPr lang="en-US" dirty="0" err="1" smtClean="0"/>
              <a:t>giá</a:t>
            </a:r>
            <a:r>
              <a:rPr lang="en-US" dirty="0" smtClean="0"/>
              <a:t> </a:t>
            </a:r>
            <a:r>
              <a:rPr lang="en-US" dirty="0" err="1" smtClean="0"/>
              <a:t>thực</a:t>
            </a:r>
            <a:r>
              <a:rPr lang="en-US" dirty="0" smtClean="0"/>
              <a:t> </a:t>
            </a:r>
            <a:r>
              <a:rPr lang="en-US" dirty="0" err="1" smtClean="0"/>
              <a:t>hiện</a:t>
            </a:r>
            <a:r>
              <a:rPr lang="en-US" dirty="0" smtClean="0"/>
              <a:t> </a:t>
            </a:r>
            <a:r>
              <a:rPr lang="en-US" dirty="0" err="1" smtClean="0"/>
              <a:t>môi</a:t>
            </a:r>
            <a:r>
              <a:rPr lang="en-US" dirty="0" smtClean="0"/>
              <a:t> </a:t>
            </a:r>
            <a:r>
              <a:rPr lang="en-US" dirty="0" err="1" smtClean="0"/>
              <a:t>trường</a:t>
            </a:r>
            <a:r>
              <a:rPr lang="en-US" dirty="0" smtClean="0"/>
              <a:t> </a:t>
            </a:r>
            <a:r>
              <a:rPr lang="en-US" dirty="0" err="1" smtClean="0"/>
              <a:t>không</a:t>
            </a:r>
            <a:r>
              <a:rPr lang="en-US" dirty="0" smtClean="0"/>
              <a:t> </a:t>
            </a:r>
            <a:r>
              <a:rPr lang="en-US" dirty="0" err="1" smtClean="0"/>
              <a:t>khói</a:t>
            </a:r>
            <a:r>
              <a:rPr lang="en-US" dirty="0" smtClean="0"/>
              <a:t> </a:t>
            </a:r>
            <a:r>
              <a:rPr lang="en-US" dirty="0" err="1" smtClean="0"/>
              <a:t>thuốc</a:t>
            </a:r>
            <a:endParaRPr lang="en-US" dirty="0"/>
          </a:p>
        </p:txBody>
      </p:sp>
      <p:sp>
        <p:nvSpPr>
          <p:cNvPr id="3" name="Subtitle 2"/>
          <p:cNvSpPr>
            <a:spLocks noGrp="1"/>
          </p:cNvSpPr>
          <p:nvPr>
            <p:ph type="subTitle" idx="1"/>
          </p:nvPr>
        </p:nvSpPr>
        <p:spPr>
          <a:xfrm>
            <a:off x="533400" y="3505200"/>
            <a:ext cx="7772400" cy="1475936"/>
          </a:xfrm>
        </p:spPr>
        <p:txBody>
          <a:bodyPr/>
          <a:lstStyle/>
          <a:p>
            <a:r>
              <a:rPr lang="en-US" dirty="0" err="1" smtClean="0"/>
              <a:t>Quỹ</a:t>
            </a:r>
            <a:r>
              <a:rPr lang="en-US" dirty="0" smtClean="0"/>
              <a:t> </a:t>
            </a:r>
            <a:r>
              <a:rPr lang="en-US" dirty="0" err="1" smtClean="0"/>
              <a:t>Phòng</a:t>
            </a:r>
            <a:r>
              <a:rPr lang="en-US" dirty="0" smtClean="0"/>
              <a:t> </a:t>
            </a:r>
            <a:r>
              <a:rPr lang="en-US" dirty="0" err="1" smtClean="0"/>
              <a:t>chống</a:t>
            </a:r>
            <a:r>
              <a:rPr lang="en-US" dirty="0" smtClean="0"/>
              <a:t> </a:t>
            </a:r>
            <a:r>
              <a:rPr lang="en-US" dirty="0" err="1" smtClean="0"/>
              <a:t>tác</a:t>
            </a:r>
            <a:r>
              <a:rPr lang="en-US" dirty="0" smtClean="0"/>
              <a:t> </a:t>
            </a:r>
            <a:r>
              <a:rPr lang="en-US" dirty="0" err="1" smtClean="0"/>
              <a:t>hại</a:t>
            </a:r>
            <a:r>
              <a:rPr lang="en-US" dirty="0" smtClean="0"/>
              <a:t> </a:t>
            </a:r>
            <a:r>
              <a:rPr lang="en-US" dirty="0" err="1" smtClean="0"/>
              <a:t>của</a:t>
            </a:r>
            <a:r>
              <a:rPr lang="en-US" dirty="0" smtClean="0"/>
              <a:t> </a:t>
            </a:r>
            <a:r>
              <a:rPr lang="en-US" dirty="0" err="1" smtClean="0"/>
              <a:t>thuốc</a:t>
            </a:r>
            <a:r>
              <a:rPr lang="en-US" dirty="0" smtClean="0"/>
              <a:t> </a:t>
            </a:r>
            <a:r>
              <a:rPr lang="en-US" dirty="0" err="1" smtClean="0"/>
              <a:t>lá</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685800"/>
            <a:ext cx="8229600" cy="838200"/>
          </a:xfrm>
        </p:spPr>
        <p:txBody>
          <a:bodyPr rtlCol="0">
            <a:normAutofit/>
          </a:bodyPr>
          <a:lstStyle/>
          <a:p>
            <a:pPr fontAlgn="auto">
              <a:spcAft>
                <a:spcPts val="0"/>
              </a:spcAft>
              <a:defRPr/>
            </a:pPr>
            <a:r>
              <a:rPr lang="en-US" b="1" dirty="0" err="1" smtClean="0">
                <a:solidFill>
                  <a:srgbClr val="FF0000"/>
                </a:solidFill>
                <a:effectLst>
                  <a:outerShdw blurRad="38100" dist="38100" dir="2700000" algn="tl">
                    <a:srgbClr val="C0C0C0"/>
                  </a:outerShdw>
                </a:effectLst>
              </a:rPr>
              <a:t>Nhiệm</a:t>
            </a:r>
            <a:r>
              <a:rPr lang="en-US" b="1" dirty="0" smtClean="0">
                <a:solidFill>
                  <a:srgbClr val="FF0000"/>
                </a:solidFill>
                <a:effectLst>
                  <a:outerShdw blurRad="38100" dist="38100" dir="2700000" algn="tl">
                    <a:srgbClr val="C0C0C0"/>
                  </a:outerShdw>
                </a:effectLst>
              </a:rPr>
              <a:t> </a:t>
            </a:r>
            <a:r>
              <a:rPr lang="en-US" b="1" dirty="0" err="1" smtClean="0">
                <a:solidFill>
                  <a:srgbClr val="FF0000"/>
                </a:solidFill>
                <a:effectLst>
                  <a:outerShdw blurRad="38100" dist="38100" dir="2700000" algn="tl">
                    <a:srgbClr val="C0C0C0"/>
                  </a:outerShdw>
                </a:effectLst>
              </a:rPr>
              <a:t>vụ</a:t>
            </a:r>
            <a:r>
              <a:rPr lang="en-US" b="1" dirty="0" smtClean="0">
                <a:solidFill>
                  <a:srgbClr val="FF0000"/>
                </a:solidFill>
                <a:effectLst>
                  <a:outerShdw blurRad="38100" dist="38100" dir="2700000" algn="tl">
                    <a:srgbClr val="C0C0C0"/>
                  </a:outerShdw>
                </a:effectLst>
              </a:rPr>
              <a:t> </a:t>
            </a:r>
            <a:r>
              <a:rPr lang="en-US" b="1" dirty="0" err="1" smtClean="0">
                <a:solidFill>
                  <a:srgbClr val="FF0000"/>
                </a:solidFill>
                <a:effectLst>
                  <a:outerShdw blurRad="38100" dist="38100" dir="2700000" algn="tl">
                    <a:srgbClr val="C0C0C0"/>
                  </a:outerShdw>
                </a:effectLst>
              </a:rPr>
              <a:t>tuân</a:t>
            </a:r>
            <a:r>
              <a:rPr lang="en-US" b="1" dirty="0" smtClean="0">
                <a:solidFill>
                  <a:srgbClr val="FF0000"/>
                </a:solidFill>
                <a:effectLst>
                  <a:outerShdw blurRad="38100" dist="38100" dir="2700000" algn="tl">
                    <a:srgbClr val="C0C0C0"/>
                  </a:outerShdw>
                </a:effectLst>
              </a:rPr>
              <a:t> </a:t>
            </a:r>
            <a:r>
              <a:rPr lang="en-US" b="1" dirty="0" err="1" smtClean="0">
                <a:solidFill>
                  <a:srgbClr val="FF0000"/>
                </a:solidFill>
                <a:effectLst>
                  <a:outerShdw blurRad="38100" dist="38100" dir="2700000" algn="tl">
                    <a:srgbClr val="C0C0C0"/>
                  </a:outerShdw>
                </a:effectLst>
              </a:rPr>
              <a:t>thủ</a:t>
            </a:r>
            <a:endParaRPr lang="en-US" b="1" dirty="0">
              <a:solidFill>
                <a:srgbClr val="FF0000"/>
              </a:solidFill>
              <a:effectLst>
                <a:outerShdw blurRad="38100" dist="38100" dir="2700000" algn="tl">
                  <a:srgbClr val="C0C0C0"/>
                </a:outerShdw>
              </a:effectLst>
            </a:endParaRPr>
          </a:p>
        </p:txBody>
      </p:sp>
      <p:sp>
        <p:nvSpPr>
          <p:cNvPr id="6147" name="Content Placeholder 2"/>
          <p:cNvSpPr>
            <a:spLocks noGrp="1"/>
          </p:cNvSpPr>
          <p:nvPr>
            <p:ph idx="1"/>
          </p:nvPr>
        </p:nvSpPr>
        <p:spPr>
          <a:xfrm>
            <a:off x="560388" y="1477963"/>
            <a:ext cx="7662862" cy="4487862"/>
          </a:xfrm>
        </p:spPr>
        <p:txBody>
          <a:bodyPr/>
          <a:lstStyle/>
          <a:p>
            <a:pPr>
              <a:lnSpc>
                <a:spcPct val="90000"/>
              </a:lnSpc>
            </a:pPr>
            <a:r>
              <a:rPr lang="en-US" altLang="en-US" sz="2500" dirty="0" err="1" smtClean="0">
                <a:ea typeface="ＭＳ Ｐゴシック" pitchFamily="34" charset="-128"/>
              </a:rPr>
              <a:t>Cá</a:t>
            </a:r>
            <a:r>
              <a:rPr lang="en-US" altLang="en-US" sz="2500" dirty="0" smtClean="0">
                <a:ea typeface="ＭＳ Ｐゴシック" pitchFamily="34" charset="-128"/>
              </a:rPr>
              <a:t> </a:t>
            </a:r>
            <a:r>
              <a:rPr lang="en-US" altLang="en-US" sz="2500" dirty="0" err="1" smtClean="0">
                <a:ea typeface="ＭＳ Ｐゴシック" pitchFamily="34" charset="-128"/>
              </a:rPr>
              <a:t>nhân</a:t>
            </a:r>
            <a:r>
              <a:rPr lang="en-US" altLang="en-US" sz="2500" dirty="0" smtClean="0">
                <a:ea typeface="ＭＳ Ｐゴシック" pitchFamily="34" charset="-128"/>
              </a:rPr>
              <a:t>: </a:t>
            </a:r>
            <a:r>
              <a:rPr lang="en-US" altLang="en-US" sz="2500" dirty="0" err="1" smtClean="0">
                <a:ea typeface="ＭＳ Ｐゴシック" pitchFamily="34" charset="-128"/>
              </a:rPr>
              <a:t>có</a:t>
            </a:r>
            <a:r>
              <a:rPr lang="en-US" altLang="en-US" sz="2500" dirty="0" smtClean="0">
                <a:ea typeface="ＭＳ Ｐゴシック" pitchFamily="34" charset="-128"/>
              </a:rPr>
              <a:t> </a:t>
            </a:r>
            <a:r>
              <a:rPr lang="en-US" altLang="en-US" sz="2500" dirty="0" err="1" smtClean="0">
                <a:ea typeface="ＭＳ Ｐゴシック" pitchFamily="34" charset="-128"/>
              </a:rPr>
              <a:t>trách</a:t>
            </a:r>
            <a:r>
              <a:rPr lang="en-US" altLang="en-US" sz="2500" dirty="0" smtClean="0">
                <a:ea typeface="ＭＳ Ｐゴシック" pitchFamily="34" charset="-128"/>
              </a:rPr>
              <a:t> </a:t>
            </a:r>
            <a:r>
              <a:rPr lang="en-US" altLang="en-US" sz="2500" dirty="0" err="1" smtClean="0">
                <a:ea typeface="ＭＳ Ｐゴシック" pitchFamily="34" charset="-128"/>
              </a:rPr>
              <a:t>nhiệm</a:t>
            </a:r>
            <a:r>
              <a:rPr lang="en-US" altLang="en-US" sz="2500" dirty="0" smtClean="0">
                <a:ea typeface="ＭＳ Ｐゴシック" pitchFamily="34" charset="-128"/>
              </a:rPr>
              <a:t> </a:t>
            </a:r>
            <a:r>
              <a:rPr lang="en-US" altLang="en-US" sz="2500" dirty="0" err="1" smtClean="0">
                <a:ea typeface="ＭＳ Ｐゴシック" pitchFamily="34" charset="-128"/>
              </a:rPr>
              <a:t>không</a:t>
            </a:r>
            <a:r>
              <a:rPr lang="en-US" altLang="en-US" sz="2500" dirty="0" smtClean="0">
                <a:ea typeface="ＭＳ Ｐゴシック" pitchFamily="34" charset="-128"/>
              </a:rPr>
              <a:t> </a:t>
            </a:r>
            <a:r>
              <a:rPr lang="en-US" altLang="en-US" sz="2500" dirty="0" err="1" smtClean="0">
                <a:ea typeface="ＭＳ Ｐゴシック" pitchFamily="34" charset="-128"/>
              </a:rPr>
              <a:t>hút</a:t>
            </a:r>
            <a:r>
              <a:rPr lang="en-US" altLang="en-US" sz="2500" dirty="0" smtClean="0">
                <a:ea typeface="ＭＳ Ｐゴシック" pitchFamily="34" charset="-128"/>
              </a:rPr>
              <a:t> </a:t>
            </a:r>
            <a:r>
              <a:rPr lang="en-US" altLang="en-US" sz="2500" dirty="0" err="1" smtClean="0">
                <a:ea typeface="ＭＳ Ｐゴシック" pitchFamily="34" charset="-128"/>
              </a:rPr>
              <a:t>thuốc</a:t>
            </a:r>
            <a:r>
              <a:rPr lang="en-US" altLang="en-US" sz="2500" dirty="0" smtClean="0">
                <a:ea typeface="ＭＳ Ｐゴシック" pitchFamily="34" charset="-128"/>
              </a:rPr>
              <a:t> ở </a:t>
            </a:r>
            <a:r>
              <a:rPr lang="en-US" altLang="en-US" sz="2500" dirty="0" err="1" smtClean="0">
                <a:ea typeface="ＭＳ Ｐゴシック" pitchFamily="34" charset="-128"/>
              </a:rPr>
              <a:t>địa</a:t>
            </a:r>
            <a:r>
              <a:rPr lang="en-US" altLang="en-US" sz="2500" dirty="0" smtClean="0">
                <a:ea typeface="ＭＳ Ｐゴシック" pitchFamily="34" charset="-128"/>
              </a:rPr>
              <a:t> </a:t>
            </a:r>
            <a:r>
              <a:rPr lang="en-US" altLang="en-US" sz="2500" dirty="0" err="1" smtClean="0">
                <a:ea typeface="ＭＳ Ｐゴシック" pitchFamily="34" charset="-128"/>
              </a:rPr>
              <a:t>điểm</a:t>
            </a:r>
            <a:r>
              <a:rPr lang="en-US" altLang="en-US" sz="2500" dirty="0" smtClean="0">
                <a:ea typeface="ＭＳ Ｐゴシック" pitchFamily="34" charset="-128"/>
              </a:rPr>
              <a:t> </a:t>
            </a:r>
            <a:r>
              <a:rPr lang="en-US" altLang="en-US" sz="2500" dirty="0" err="1" smtClean="0">
                <a:ea typeface="ＭＳ Ｐゴシック" pitchFamily="34" charset="-128"/>
              </a:rPr>
              <a:t>cấm</a:t>
            </a:r>
            <a:r>
              <a:rPr lang="en-US" altLang="en-US" sz="2500" dirty="0" smtClean="0">
                <a:ea typeface="ＭＳ Ｐゴシック" pitchFamily="34" charset="-128"/>
              </a:rPr>
              <a:t> </a:t>
            </a:r>
            <a:r>
              <a:rPr lang="en-US" altLang="en-US" sz="2500" dirty="0" err="1" smtClean="0">
                <a:ea typeface="ＭＳ Ｐゴシック" pitchFamily="34" charset="-128"/>
              </a:rPr>
              <a:t>hút</a:t>
            </a:r>
            <a:r>
              <a:rPr lang="en-US" altLang="en-US" sz="2500" dirty="0" smtClean="0">
                <a:ea typeface="ＭＳ Ｐゴシック" pitchFamily="34" charset="-128"/>
              </a:rPr>
              <a:t> </a:t>
            </a:r>
            <a:r>
              <a:rPr lang="en-US" altLang="en-US" sz="2500" dirty="0" err="1" smtClean="0">
                <a:ea typeface="ＭＳ Ｐゴシック" pitchFamily="34" charset="-128"/>
              </a:rPr>
              <a:t>thuốc</a:t>
            </a:r>
            <a:endParaRPr lang="en-US" altLang="en-US" sz="2500" dirty="0" smtClean="0">
              <a:ea typeface="ＭＳ Ｐゴシック" pitchFamily="34" charset="-128"/>
            </a:endParaRPr>
          </a:p>
          <a:p>
            <a:pPr>
              <a:lnSpc>
                <a:spcPct val="90000"/>
              </a:lnSpc>
              <a:buFont typeface="Arial" pitchFamily="34" charset="0"/>
              <a:buNone/>
            </a:pPr>
            <a:endParaRPr lang="en-US" altLang="en-US" sz="2500" dirty="0" smtClean="0">
              <a:ea typeface="ＭＳ Ｐゴシック" pitchFamily="34" charset="-128"/>
            </a:endParaRPr>
          </a:p>
          <a:p>
            <a:pPr>
              <a:lnSpc>
                <a:spcPct val="90000"/>
              </a:lnSpc>
            </a:pPr>
            <a:r>
              <a:rPr lang="en-US" altLang="en-US" sz="2500" dirty="0" err="1" smtClean="0">
                <a:ea typeface="ＭＳ Ｐゴシック" pitchFamily="34" charset="-128"/>
              </a:rPr>
              <a:t>Người</a:t>
            </a:r>
            <a:r>
              <a:rPr lang="en-US" altLang="en-US" sz="2500" dirty="0" smtClean="0">
                <a:ea typeface="ＭＳ Ｐゴシック" pitchFamily="34" charset="-128"/>
              </a:rPr>
              <a:t> </a:t>
            </a:r>
            <a:r>
              <a:rPr lang="en-US" altLang="en-US" sz="2500" dirty="0" err="1" smtClean="0">
                <a:ea typeface="ＭＳ Ｐゴシック" pitchFamily="34" charset="-128"/>
              </a:rPr>
              <a:t>chủ</a:t>
            </a:r>
            <a:r>
              <a:rPr lang="en-US" altLang="en-US" sz="2500" dirty="0" smtClean="0">
                <a:ea typeface="ＭＳ Ｐゴシック" pitchFamily="34" charset="-128"/>
              </a:rPr>
              <a:t>, </a:t>
            </a:r>
            <a:r>
              <a:rPr lang="en-US" altLang="en-US" sz="2500" dirty="0" err="1" smtClean="0">
                <a:ea typeface="ＭＳ Ｐゴシック" pitchFamily="34" charset="-128"/>
              </a:rPr>
              <a:t>quản</a:t>
            </a:r>
            <a:r>
              <a:rPr lang="en-US" altLang="en-US" sz="2500" dirty="0" smtClean="0">
                <a:ea typeface="ＭＳ Ｐゴシック" pitchFamily="34" charset="-128"/>
              </a:rPr>
              <a:t> </a:t>
            </a:r>
            <a:r>
              <a:rPr lang="en-US" altLang="en-US" sz="2500" dirty="0" err="1" smtClean="0">
                <a:ea typeface="ＭＳ Ｐゴシック" pitchFamily="34" charset="-128"/>
              </a:rPr>
              <a:t>lý</a:t>
            </a:r>
            <a:r>
              <a:rPr lang="en-US" altLang="en-US" sz="2500" dirty="0" smtClean="0">
                <a:ea typeface="ＭＳ Ｐゴシック" pitchFamily="34" charset="-128"/>
              </a:rPr>
              <a:t> hay </a:t>
            </a:r>
            <a:r>
              <a:rPr lang="en-US" altLang="en-US" sz="2500" dirty="0" err="1" smtClean="0">
                <a:ea typeface="ＭＳ Ｐゴシック" pitchFamily="34" charset="-128"/>
              </a:rPr>
              <a:t>những</a:t>
            </a:r>
            <a:r>
              <a:rPr lang="en-US" altLang="en-US" sz="2500" dirty="0" smtClean="0">
                <a:ea typeface="ＭＳ Ｐゴシック" pitchFamily="34" charset="-128"/>
              </a:rPr>
              <a:t> </a:t>
            </a:r>
            <a:r>
              <a:rPr lang="en-US" altLang="en-US" sz="2500" dirty="0" err="1" smtClean="0">
                <a:ea typeface="ＭＳ Ｐゴシック" pitchFamily="34" charset="-128"/>
              </a:rPr>
              <a:t>người</a:t>
            </a:r>
            <a:r>
              <a:rPr lang="en-US" altLang="en-US" sz="2500" dirty="0" smtClean="0">
                <a:ea typeface="ＭＳ Ｐゴシック" pitchFamily="34" charset="-128"/>
              </a:rPr>
              <a:t> </a:t>
            </a:r>
            <a:r>
              <a:rPr lang="en-US" altLang="en-US" sz="2500" dirty="0" err="1" smtClean="0">
                <a:ea typeface="ＭＳ Ｐゴシック" pitchFamily="34" charset="-128"/>
              </a:rPr>
              <a:t>phụ</a:t>
            </a:r>
            <a:r>
              <a:rPr lang="en-US" altLang="en-US" sz="2500" dirty="0" smtClean="0">
                <a:ea typeface="ＭＳ Ｐゴシック" pitchFamily="34" charset="-128"/>
              </a:rPr>
              <a:t> </a:t>
            </a:r>
            <a:r>
              <a:rPr lang="en-US" altLang="en-US" sz="2500" dirty="0" err="1" smtClean="0">
                <a:ea typeface="ＭＳ Ｐゴシック" pitchFamily="34" charset="-128"/>
              </a:rPr>
              <a:t>trách</a:t>
            </a:r>
            <a:r>
              <a:rPr lang="en-US" altLang="en-US" sz="2500" dirty="0" smtClean="0">
                <a:ea typeface="ＭＳ Ｐゴシック" pitchFamily="34" charset="-128"/>
              </a:rPr>
              <a:t> </a:t>
            </a:r>
            <a:r>
              <a:rPr lang="en-US" altLang="en-US" sz="2500" dirty="0" err="1" smtClean="0">
                <a:ea typeface="ＭＳ Ｐゴシック" pitchFamily="34" charset="-128"/>
              </a:rPr>
              <a:t>khác</a:t>
            </a:r>
            <a:r>
              <a:rPr lang="en-US" altLang="en-US" sz="2500" dirty="0" smtClean="0">
                <a:ea typeface="ＭＳ Ｐゴシック" pitchFamily="34" charset="-128"/>
              </a:rPr>
              <a:t> </a:t>
            </a:r>
            <a:r>
              <a:rPr lang="en-US" altLang="en-US" sz="2500" dirty="0" err="1" smtClean="0">
                <a:ea typeface="ＭＳ Ｐゴシック" pitchFamily="34" charset="-128"/>
              </a:rPr>
              <a:t>của</a:t>
            </a:r>
            <a:r>
              <a:rPr lang="en-US" altLang="en-US" sz="2500" dirty="0" smtClean="0">
                <a:ea typeface="ＭＳ Ｐゴシック" pitchFamily="34" charset="-128"/>
              </a:rPr>
              <a:t> </a:t>
            </a:r>
            <a:r>
              <a:rPr lang="en-US" altLang="en-US" sz="2500" dirty="0" err="1" smtClean="0">
                <a:ea typeface="ＭＳ Ｐゴシック" pitchFamily="34" charset="-128"/>
              </a:rPr>
              <a:t>các</a:t>
            </a:r>
            <a:r>
              <a:rPr lang="en-US" altLang="en-US" sz="2500" dirty="0" smtClean="0">
                <a:ea typeface="ＭＳ Ｐゴシック" pitchFamily="34" charset="-128"/>
              </a:rPr>
              <a:t> </a:t>
            </a:r>
            <a:r>
              <a:rPr lang="en-US" altLang="en-US" sz="2500" dirty="0" err="1" smtClean="0">
                <a:ea typeface="ＭＳ Ｐゴシック" pitchFamily="34" charset="-128"/>
              </a:rPr>
              <a:t>đơn</a:t>
            </a:r>
            <a:r>
              <a:rPr lang="en-US" altLang="en-US" sz="2500" dirty="0" smtClean="0">
                <a:ea typeface="ＭＳ Ｐゴシック" pitchFamily="34" charset="-128"/>
              </a:rPr>
              <a:t> </a:t>
            </a:r>
            <a:r>
              <a:rPr lang="en-US" altLang="en-US" sz="2500" dirty="0" err="1" smtClean="0">
                <a:ea typeface="ＭＳ Ｐゴシック" pitchFamily="34" charset="-128"/>
              </a:rPr>
              <a:t>vị</a:t>
            </a:r>
            <a:r>
              <a:rPr lang="en-US" altLang="en-US" sz="2500" dirty="0" smtClean="0">
                <a:ea typeface="ＭＳ Ｐゴシック" pitchFamily="34" charset="-128"/>
              </a:rPr>
              <a:t> </a:t>
            </a:r>
            <a:r>
              <a:rPr lang="en-US" altLang="en-US" sz="2500" dirty="0" err="1" smtClean="0">
                <a:ea typeface="ＭＳ Ｐゴシック" pitchFamily="34" charset="-128"/>
              </a:rPr>
              <a:t>có</a:t>
            </a:r>
            <a:r>
              <a:rPr lang="en-US" altLang="en-US" sz="2500" dirty="0" smtClean="0">
                <a:ea typeface="ＭＳ Ｐゴシック" pitchFamily="34" charset="-128"/>
              </a:rPr>
              <a:t> </a:t>
            </a:r>
            <a:r>
              <a:rPr lang="en-US" altLang="en-US" sz="2500" dirty="0" err="1" smtClean="0">
                <a:ea typeface="ＭＳ Ｐゴシック" pitchFamily="34" charset="-128"/>
              </a:rPr>
              <a:t>nhiệm</a:t>
            </a:r>
            <a:r>
              <a:rPr lang="en-US" altLang="en-US" sz="2500" dirty="0" smtClean="0">
                <a:ea typeface="ＭＳ Ｐゴシック" pitchFamily="34" charset="-128"/>
              </a:rPr>
              <a:t> </a:t>
            </a:r>
            <a:r>
              <a:rPr lang="en-US" altLang="en-US" sz="2500" dirty="0" err="1" smtClean="0">
                <a:ea typeface="ＭＳ Ｐゴシック" pitchFamily="34" charset="-128"/>
              </a:rPr>
              <a:t>vụ</a:t>
            </a:r>
            <a:r>
              <a:rPr lang="en-US" altLang="en-US" sz="2500" dirty="0" smtClean="0">
                <a:ea typeface="ＭＳ Ｐゴシック" pitchFamily="34" charset="-128"/>
              </a:rPr>
              <a:t>:</a:t>
            </a:r>
          </a:p>
          <a:p>
            <a:pPr lvl="1">
              <a:lnSpc>
                <a:spcPct val="90000"/>
              </a:lnSpc>
            </a:pPr>
            <a:r>
              <a:rPr lang="en-US" altLang="en-US" sz="1800" dirty="0" smtClean="0">
                <a:ea typeface="ＭＳ Ｐゴシック" pitchFamily="34" charset="-128"/>
              </a:rPr>
              <a:t>Treo </a:t>
            </a:r>
            <a:r>
              <a:rPr lang="en-US" altLang="en-US" sz="1800" dirty="0" err="1" smtClean="0">
                <a:ea typeface="ＭＳ Ｐゴシック" pitchFamily="34" charset="-128"/>
              </a:rPr>
              <a:t>biển</a:t>
            </a:r>
            <a:endParaRPr lang="en-US" altLang="en-US" sz="1800" dirty="0" smtClean="0">
              <a:ea typeface="ＭＳ Ｐゴシック" pitchFamily="34" charset="-128"/>
            </a:endParaRPr>
          </a:p>
          <a:p>
            <a:pPr lvl="1">
              <a:lnSpc>
                <a:spcPct val="90000"/>
              </a:lnSpc>
            </a:pPr>
            <a:r>
              <a:rPr lang="en-US" altLang="en-US" sz="1800" dirty="0" err="1" smtClean="0">
                <a:ea typeface="ＭＳ Ｐゴシック" pitchFamily="34" charset="-128"/>
              </a:rPr>
              <a:t>Bỏ</a:t>
            </a:r>
            <a:r>
              <a:rPr lang="en-US" altLang="en-US" sz="1800" dirty="0" smtClean="0">
                <a:ea typeface="ＭＳ Ｐゴシック" pitchFamily="34" charset="-128"/>
              </a:rPr>
              <a:t> </a:t>
            </a:r>
            <a:r>
              <a:rPr lang="en-US" altLang="en-US" sz="1800" dirty="0" err="1" smtClean="0">
                <a:ea typeface="ＭＳ Ｐゴシック" pitchFamily="34" charset="-128"/>
              </a:rPr>
              <a:t>gạt</a:t>
            </a:r>
            <a:r>
              <a:rPr lang="en-US" altLang="en-US" sz="1800" dirty="0" smtClean="0">
                <a:ea typeface="ＭＳ Ｐゴシック" pitchFamily="34" charset="-128"/>
              </a:rPr>
              <a:t> </a:t>
            </a:r>
            <a:r>
              <a:rPr lang="en-US" altLang="en-US" sz="1800" dirty="0" err="1" smtClean="0">
                <a:ea typeface="ＭＳ Ｐゴシック" pitchFamily="34" charset="-128"/>
              </a:rPr>
              <a:t>tàn</a:t>
            </a:r>
            <a:endParaRPr lang="en-US" altLang="en-US" sz="1800" dirty="0" smtClean="0">
              <a:ea typeface="ＭＳ Ｐゴシック" pitchFamily="34" charset="-128"/>
            </a:endParaRPr>
          </a:p>
          <a:p>
            <a:pPr lvl="1">
              <a:lnSpc>
                <a:spcPct val="90000"/>
              </a:lnSpc>
            </a:pPr>
            <a:r>
              <a:rPr lang="en-US" altLang="en-US" sz="1800" dirty="0" err="1" smtClean="0">
                <a:ea typeface="ＭＳ Ｐゴシック" pitchFamily="34" charset="-128"/>
              </a:rPr>
              <a:t>Giám</a:t>
            </a:r>
            <a:r>
              <a:rPr lang="en-US" altLang="en-US" sz="1800" dirty="0" smtClean="0">
                <a:ea typeface="ＭＳ Ｐゴシック" pitchFamily="34" charset="-128"/>
              </a:rPr>
              <a:t> </a:t>
            </a:r>
            <a:r>
              <a:rPr lang="en-US" altLang="en-US" sz="1800" dirty="0" err="1" smtClean="0">
                <a:ea typeface="ＭＳ Ｐゴシック" pitchFamily="34" charset="-128"/>
              </a:rPr>
              <a:t>sát</a:t>
            </a:r>
            <a:r>
              <a:rPr lang="en-US" altLang="en-US" sz="1800" dirty="0" smtClean="0">
                <a:ea typeface="ＭＳ Ｐゴシック" pitchFamily="34" charset="-128"/>
              </a:rPr>
              <a:t> </a:t>
            </a:r>
            <a:r>
              <a:rPr lang="en-US" altLang="en-US" sz="1800" dirty="0" err="1" smtClean="0">
                <a:ea typeface="ＭＳ Ｐゴシック" pitchFamily="34" charset="-128"/>
              </a:rPr>
              <a:t>việc</a:t>
            </a:r>
            <a:r>
              <a:rPr lang="en-US" altLang="en-US" sz="1800" dirty="0" smtClean="0">
                <a:ea typeface="ＭＳ Ｐゴシック" pitchFamily="34" charset="-128"/>
              </a:rPr>
              <a:t> </a:t>
            </a:r>
            <a:r>
              <a:rPr lang="en-US" altLang="en-US" sz="1800" dirty="0" err="1" smtClean="0">
                <a:ea typeface="ＭＳ Ｐゴシック" pitchFamily="34" charset="-128"/>
              </a:rPr>
              <a:t>chấp</a:t>
            </a:r>
            <a:r>
              <a:rPr lang="en-US" altLang="en-US" sz="1800" dirty="0" smtClean="0">
                <a:ea typeface="ＭＳ Ｐゴシック" pitchFamily="34" charset="-128"/>
              </a:rPr>
              <a:t> </a:t>
            </a:r>
            <a:r>
              <a:rPr lang="en-US" altLang="en-US" sz="1800" dirty="0" err="1" smtClean="0">
                <a:ea typeface="ＭＳ Ｐゴシック" pitchFamily="34" charset="-128"/>
              </a:rPr>
              <a:t>hành</a:t>
            </a:r>
            <a:r>
              <a:rPr lang="en-US" altLang="en-US" sz="1800" dirty="0" smtClean="0">
                <a:ea typeface="ＭＳ Ｐゴシック" pitchFamily="34" charset="-128"/>
              </a:rPr>
              <a:t> </a:t>
            </a:r>
            <a:r>
              <a:rPr lang="en-US" altLang="en-US" sz="1800" dirty="0" err="1" smtClean="0">
                <a:ea typeface="ＭＳ Ｐゴシック" pitchFamily="34" charset="-128"/>
              </a:rPr>
              <a:t>các</a:t>
            </a:r>
            <a:r>
              <a:rPr lang="en-US" altLang="en-US" sz="1800" dirty="0" smtClean="0">
                <a:ea typeface="ＭＳ Ｐゴシック" pitchFamily="34" charset="-128"/>
              </a:rPr>
              <a:t> </a:t>
            </a:r>
            <a:r>
              <a:rPr lang="en-US" altLang="en-US" sz="1800" dirty="0" err="1" smtClean="0">
                <a:ea typeface="ＭＳ Ｐゴシック" pitchFamily="34" charset="-128"/>
              </a:rPr>
              <a:t>quy</a:t>
            </a:r>
            <a:r>
              <a:rPr lang="en-US" altLang="en-US" sz="1800" dirty="0" smtClean="0">
                <a:ea typeface="ＭＳ Ｐゴシック" pitchFamily="34" charset="-128"/>
              </a:rPr>
              <a:t> </a:t>
            </a:r>
            <a:r>
              <a:rPr lang="en-US" altLang="en-US" sz="1800" dirty="0" err="1" smtClean="0">
                <a:ea typeface="ＭＳ Ｐゴシック" pitchFamily="34" charset="-128"/>
              </a:rPr>
              <a:t>định</a:t>
            </a:r>
            <a:endParaRPr lang="en-US" altLang="en-US" sz="1800" dirty="0" smtClean="0">
              <a:ea typeface="ＭＳ Ｐゴシック" pitchFamily="34" charset="-128"/>
            </a:endParaRPr>
          </a:p>
          <a:p>
            <a:pPr lvl="1">
              <a:lnSpc>
                <a:spcPct val="90000"/>
              </a:lnSpc>
            </a:pPr>
            <a:r>
              <a:rPr lang="en-US" altLang="en-US" sz="1800" dirty="0" err="1" smtClean="0">
                <a:ea typeface="ＭＳ Ｐゴシック" pitchFamily="34" charset="-128"/>
              </a:rPr>
              <a:t>Đưa</a:t>
            </a:r>
            <a:r>
              <a:rPr lang="en-US" altLang="en-US" sz="1800" dirty="0" smtClean="0">
                <a:ea typeface="ＭＳ Ｐゴシック" pitchFamily="34" charset="-128"/>
              </a:rPr>
              <a:t> </a:t>
            </a:r>
            <a:r>
              <a:rPr lang="en-US" altLang="en-US" sz="1800" dirty="0" err="1" smtClean="0">
                <a:ea typeface="ＭＳ Ｐゴシック" pitchFamily="34" charset="-128"/>
              </a:rPr>
              <a:t>ra</a:t>
            </a:r>
            <a:r>
              <a:rPr lang="en-US" altLang="en-US" sz="1800" dirty="0" smtClean="0">
                <a:ea typeface="ＭＳ Ｐゴシック" pitchFamily="34" charset="-128"/>
              </a:rPr>
              <a:t> </a:t>
            </a:r>
            <a:r>
              <a:rPr lang="en-US" altLang="en-US" sz="1800" dirty="0" err="1" smtClean="0">
                <a:ea typeface="ＭＳ Ｐゴシック" pitchFamily="34" charset="-128"/>
              </a:rPr>
              <a:t>các</a:t>
            </a:r>
            <a:r>
              <a:rPr lang="en-US" altLang="en-US" sz="1800" dirty="0" smtClean="0">
                <a:ea typeface="ＭＳ Ｐゴシック" pitchFamily="34" charset="-128"/>
              </a:rPr>
              <a:t> </a:t>
            </a:r>
            <a:r>
              <a:rPr lang="en-US" altLang="en-US" sz="1800" dirty="0" err="1" smtClean="0">
                <a:ea typeface="ＭＳ Ｐゴシック" pitchFamily="34" charset="-128"/>
              </a:rPr>
              <a:t>bước</a:t>
            </a:r>
            <a:r>
              <a:rPr lang="en-US" altLang="en-US" sz="1800" dirty="0" smtClean="0">
                <a:ea typeface="ＭＳ Ｐゴシック" pitchFamily="34" charset="-128"/>
              </a:rPr>
              <a:t> </a:t>
            </a:r>
            <a:r>
              <a:rPr lang="en-US" altLang="en-US" sz="1800" dirty="0" err="1" smtClean="0">
                <a:ea typeface="ＭＳ Ｐゴシック" pitchFamily="34" charset="-128"/>
              </a:rPr>
              <a:t>cụ</a:t>
            </a:r>
            <a:r>
              <a:rPr lang="en-US" altLang="en-US" sz="1800" dirty="0" smtClean="0">
                <a:ea typeface="ＭＳ Ｐゴシック" pitchFamily="34" charset="-128"/>
              </a:rPr>
              <a:t> </a:t>
            </a:r>
            <a:r>
              <a:rPr lang="en-US" altLang="en-US" sz="1800" dirty="0" err="1" smtClean="0">
                <a:ea typeface="ＭＳ Ｐゴシック" pitchFamily="34" charset="-128"/>
              </a:rPr>
              <a:t>thể</a:t>
            </a:r>
            <a:r>
              <a:rPr lang="en-US" altLang="en-US" sz="1800" dirty="0" smtClean="0">
                <a:ea typeface="ＭＳ Ｐゴシック" pitchFamily="34" charset="-128"/>
              </a:rPr>
              <a:t> </a:t>
            </a:r>
            <a:r>
              <a:rPr lang="en-US" altLang="en-US" sz="1800" dirty="0" err="1" smtClean="0">
                <a:ea typeface="ＭＳ Ｐゴシック" pitchFamily="34" charset="-128"/>
              </a:rPr>
              <a:t>hợp</a:t>
            </a:r>
            <a:r>
              <a:rPr lang="en-US" altLang="en-US" sz="1800" dirty="0" smtClean="0">
                <a:ea typeface="ＭＳ Ｐゴシック" pitchFamily="34" charset="-128"/>
              </a:rPr>
              <a:t> </a:t>
            </a:r>
            <a:r>
              <a:rPr lang="en-US" altLang="en-US" sz="1800" dirty="0" err="1" smtClean="0">
                <a:ea typeface="ＭＳ Ｐゴシック" pitchFamily="34" charset="-128"/>
              </a:rPr>
              <a:t>lý</a:t>
            </a:r>
            <a:r>
              <a:rPr lang="en-US" altLang="en-US" sz="1800" dirty="0" smtClean="0">
                <a:ea typeface="ＭＳ Ｐゴシック" pitchFamily="34" charset="-128"/>
              </a:rPr>
              <a:t> </a:t>
            </a:r>
            <a:r>
              <a:rPr lang="en-US" altLang="en-US" sz="1800" dirty="0" err="1" smtClean="0">
                <a:ea typeface="ＭＳ Ｐゴシック" pitchFamily="34" charset="-128"/>
              </a:rPr>
              <a:t>để</a:t>
            </a:r>
            <a:r>
              <a:rPr lang="en-US" altLang="en-US" sz="1800" dirty="0" smtClean="0">
                <a:ea typeface="ＭＳ Ｐゴシック" pitchFamily="34" charset="-128"/>
              </a:rPr>
              <a:t> </a:t>
            </a:r>
            <a:r>
              <a:rPr lang="en-US" altLang="en-US" sz="1800" dirty="0" err="1" smtClean="0">
                <a:ea typeface="ＭＳ Ｐゴシック" pitchFamily="34" charset="-128"/>
              </a:rPr>
              <a:t>khuyến</a:t>
            </a:r>
            <a:r>
              <a:rPr lang="en-US" altLang="en-US" sz="1800" dirty="0" smtClean="0">
                <a:ea typeface="ＭＳ Ｐゴシック" pitchFamily="34" charset="-128"/>
              </a:rPr>
              <a:t> </a:t>
            </a:r>
            <a:r>
              <a:rPr lang="en-US" altLang="en-US" sz="1800" dirty="0" err="1" smtClean="0">
                <a:ea typeface="ＭＳ Ｐゴシック" pitchFamily="34" charset="-128"/>
              </a:rPr>
              <a:t>khích</a:t>
            </a:r>
            <a:r>
              <a:rPr lang="en-US" altLang="en-US" sz="1800" dirty="0" smtClean="0">
                <a:ea typeface="ＭＳ Ｐゴシック" pitchFamily="34" charset="-128"/>
              </a:rPr>
              <a:t> </a:t>
            </a:r>
            <a:r>
              <a:rPr lang="en-US" altLang="en-US" sz="1800" dirty="0" err="1" smtClean="0">
                <a:ea typeface="ＭＳ Ｐゴシック" pitchFamily="34" charset="-128"/>
              </a:rPr>
              <a:t>các</a:t>
            </a:r>
            <a:r>
              <a:rPr lang="en-US" altLang="en-US" sz="1800" dirty="0" smtClean="0">
                <a:ea typeface="ＭＳ Ｐゴシック" pitchFamily="34" charset="-128"/>
              </a:rPr>
              <a:t> </a:t>
            </a:r>
            <a:r>
              <a:rPr lang="en-US" altLang="en-US" sz="1800" dirty="0" err="1" smtClean="0">
                <a:ea typeface="ＭＳ Ｐゴシック" pitchFamily="34" charset="-128"/>
              </a:rPr>
              <a:t>cá</a:t>
            </a:r>
            <a:r>
              <a:rPr lang="en-US" altLang="en-US" sz="1800" dirty="0" smtClean="0">
                <a:ea typeface="ＭＳ Ｐゴシック" pitchFamily="34" charset="-128"/>
              </a:rPr>
              <a:t> </a:t>
            </a:r>
            <a:r>
              <a:rPr lang="en-US" altLang="en-US" sz="1800" dirty="0" err="1" smtClean="0">
                <a:ea typeface="ＭＳ Ｐゴシック" pitchFamily="34" charset="-128"/>
              </a:rPr>
              <a:t>nhân</a:t>
            </a:r>
            <a:r>
              <a:rPr lang="en-US" altLang="en-US" sz="1800" dirty="0" smtClean="0">
                <a:ea typeface="ＭＳ Ｐゴシック" pitchFamily="34" charset="-128"/>
              </a:rPr>
              <a:t> </a:t>
            </a:r>
            <a:r>
              <a:rPr lang="en-US" altLang="en-US" sz="1800" dirty="0" err="1" smtClean="0">
                <a:ea typeface="ＭＳ Ｐゴシック" pitchFamily="34" charset="-128"/>
              </a:rPr>
              <a:t>không</a:t>
            </a:r>
            <a:r>
              <a:rPr lang="en-US" altLang="en-US" sz="1800" dirty="0" smtClean="0">
                <a:ea typeface="ＭＳ Ｐゴシック" pitchFamily="34" charset="-128"/>
              </a:rPr>
              <a:t> </a:t>
            </a:r>
            <a:r>
              <a:rPr lang="en-US" altLang="en-US" sz="1800" dirty="0" err="1" smtClean="0">
                <a:ea typeface="ＭＳ Ｐゴシック" pitchFamily="34" charset="-128"/>
              </a:rPr>
              <a:t>hút</a:t>
            </a:r>
            <a:r>
              <a:rPr lang="en-US" altLang="en-US" sz="1800" dirty="0" smtClean="0">
                <a:ea typeface="ＭＳ Ｐゴシック" pitchFamily="34" charset="-128"/>
              </a:rPr>
              <a:t> </a:t>
            </a:r>
            <a:r>
              <a:rPr lang="en-US" altLang="en-US" sz="1800" dirty="0" err="1" smtClean="0">
                <a:ea typeface="ＭＳ Ｐゴシック" pitchFamily="34" charset="-128"/>
              </a:rPr>
              <a:t>thuốc</a:t>
            </a:r>
            <a:r>
              <a:rPr lang="en-US" altLang="en-US" sz="1800" dirty="0" smtClean="0">
                <a:ea typeface="ＭＳ Ｐゴシック" pitchFamily="34" charset="-128"/>
              </a:rPr>
              <a:t> ở </a:t>
            </a:r>
            <a:r>
              <a:rPr lang="en-US" altLang="en-US" sz="1800" dirty="0" err="1" smtClean="0">
                <a:ea typeface="ＭＳ Ｐゴシック" pitchFamily="34" charset="-128"/>
              </a:rPr>
              <a:t>các</a:t>
            </a:r>
            <a:r>
              <a:rPr lang="en-US" altLang="en-US" sz="1800" dirty="0" smtClean="0">
                <a:ea typeface="ＭＳ Ｐゴシック" pitchFamily="34" charset="-128"/>
              </a:rPr>
              <a:t> </a:t>
            </a:r>
            <a:r>
              <a:rPr lang="en-US" altLang="en-US" sz="1800" dirty="0" err="1" smtClean="0">
                <a:ea typeface="ＭＳ Ｐゴシック" pitchFamily="34" charset="-128"/>
              </a:rPr>
              <a:t>địa</a:t>
            </a:r>
            <a:r>
              <a:rPr lang="en-US" altLang="en-US" sz="1800" dirty="0" smtClean="0">
                <a:ea typeface="ＭＳ Ｐゴシック" pitchFamily="34" charset="-128"/>
              </a:rPr>
              <a:t> </a:t>
            </a:r>
            <a:r>
              <a:rPr lang="en-US" altLang="en-US" sz="1800" dirty="0" err="1" smtClean="0">
                <a:ea typeface="ＭＳ Ｐゴシック" pitchFamily="34" charset="-128"/>
              </a:rPr>
              <a:t>điểm</a:t>
            </a:r>
            <a:r>
              <a:rPr lang="en-US" altLang="en-US" sz="1800" dirty="0" smtClean="0">
                <a:ea typeface="ＭＳ Ｐゴシック" pitchFamily="34" charset="-128"/>
              </a:rPr>
              <a:t> (</a:t>
            </a:r>
            <a:r>
              <a:rPr lang="en-US" altLang="en-US" sz="1800" dirty="0" err="1" smtClean="0">
                <a:ea typeface="ＭＳ Ｐゴシック" pitchFamily="34" charset="-128"/>
              </a:rPr>
              <a:t>ví</a:t>
            </a:r>
            <a:r>
              <a:rPr lang="en-US" altLang="en-US" sz="1800" dirty="0" smtClean="0">
                <a:ea typeface="ＭＳ Ｐゴシック" pitchFamily="34" charset="-128"/>
              </a:rPr>
              <a:t> </a:t>
            </a:r>
            <a:r>
              <a:rPr lang="en-US" altLang="en-US" sz="1800" dirty="0" err="1" smtClean="0">
                <a:ea typeface="ＭＳ Ｐゴシック" pitchFamily="34" charset="-128"/>
              </a:rPr>
              <a:t>dụ</a:t>
            </a:r>
            <a:r>
              <a:rPr lang="en-US" altLang="en-US" sz="1800" dirty="0" smtClean="0">
                <a:ea typeface="ＭＳ Ｐゴシック" pitchFamily="34" charset="-128"/>
              </a:rPr>
              <a:t> </a:t>
            </a:r>
            <a:r>
              <a:rPr lang="en-US" altLang="en-US" sz="1800" dirty="0" err="1" smtClean="0">
                <a:ea typeface="ＭＳ Ｐゴシック" pitchFamily="34" charset="-128"/>
              </a:rPr>
              <a:t>như</a:t>
            </a:r>
            <a:r>
              <a:rPr lang="en-US" altLang="en-US" sz="1800" dirty="0" smtClean="0">
                <a:ea typeface="ＭＳ Ｐゴシック" pitchFamily="34" charset="-128"/>
              </a:rPr>
              <a:t> </a:t>
            </a:r>
            <a:r>
              <a:rPr lang="en-US" altLang="en-US" sz="1800" dirty="0" err="1" smtClean="0">
                <a:ea typeface="ＭＳ Ｐゴシック" pitchFamily="34" charset="-128"/>
              </a:rPr>
              <a:t>yêu</a:t>
            </a:r>
            <a:r>
              <a:rPr lang="en-US" altLang="en-US" sz="1800" dirty="0" smtClean="0">
                <a:ea typeface="ＭＳ Ｐゴシック" pitchFamily="34" charset="-128"/>
              </a:rPr>
              <a:t> </a:t>
            </a:r>
            <a:r>
              <a:rPr lang="en-US" altLang="en-US" sz="1800" dirty="0" err="1" smtClean="0">
                <a:ea typeface="ＭＳ Ｐゴシック" pitchFamily="34" charset="-128"/>
              </a:rPr>
              <a:t>cầu</a:t>
            </a:r>
            <a:r>
              <a:rPr lang="en-US" altLang="en-US" sz="1800" dirty="0" smtClean="0">
                <a:ea typeface="ＭＳ Ｐゴシック" pitchFamily="34" charset="-128"/>
              </a:rPr>
              <a:t> </a:t>
            </a:r>
            <a:r>
              <a:rPr lang="en-US" altLang="en-US" sz="1800" dirty="0" err="1" smtClean="0">
                <a:ea typeface="ＭＳ Ｐゴシック" pitchFamily="34" charset="-128"/>
              </a:rPr>
              <a:t>người</a:t>
            </a:r>
            <a:r>
              <a:rPr lang="en-US" altLang="en-US" sz="1800" dirty="0" smtClean="0">
                <a:ea typeface="ＭＳ Ｐゴシック" pitchFamily="34" charset="-128"/>
              </a:rPr>
              <a:t> </a:t>
            </a:r>
            <a:r>
              <a:rPr lang="en-US" altLang="en-US" sz="1800" dirty="0" err="1" smtClean="0">
                <a:ea typeface="ＭＳ Ｐゴシック" pitchFamily="34" charset="-128"/>
              </a:rPr>
              <a:t>đó</a:t>
            </a:r>
            <a:r>
              <a:rPr lang="en-US" altLang="en-US" sz="1800" dirty="0" smtClean="0">
                <a:ea typeface="ＭＳ Ｐゴシック" pitchFamily="34" charset="-128"/>
              </a:rPr>
              <a:t> </a:t>
            </a:r>
            <a:r>
              <a:rPr lang="en-US" altLang="en-US" sz="1800" dirty="0" err="1" smtClean="0">
                <a:ea typeface="ＭＳ Ｐゴシック" pitchFamily="34" charset="-128"/>
              </a:rPr>
              <a:t>không</a:t>
            </a:r>
            <a:r>
              <a:rPr lang="en-US" altLang="en-US" sz="1800" dirty="0" smtClean="0">
                <a:ea typeface="ＭＳ Ｐゴシック" pitchFamily="34" charset="-128"/>
              </a:rPr>
              <a:t> </a:t>
            </a:r>
            <a:r>
              <a:rPr lang="en-US" altLang="en-US" sz="1800" dirty="0" err="1" smtClean="0">
                <a:ea typeface="ＭＳ Ｐゴシック" pitchFamily="34" charset="-128"/>
              </a:rPr>
              <a:t>hút</a:t>
            </a:r>
            <a:r>
              <a:rPr lang="en-US" altLang="en-US" sz="1800" dirty="0" smtClean="0">
                <a:ea typeface="ＭＳ Ｐゴシック" pitchFamily="34" charset="-128"/>
              </a:rPr>
              <a:t> </a:t>
            </a:r>
            <a:r>
              <a:rPr lang="en-US" altLang="en-US" sz="1800" dirty="0" err="1" smtClean="0">
                <a:ea typeface="ＭＳ Ｐゴシック" pitchFamily="34" charset="-128"/>
              </a:rPr>
              <a:t>thuốc</a:t>
            </a:r>
            <a:r>
              <a:rPr lang="en-US" altLang="en-US" sz="1800" dirty="0" smtClean="0">
                <a:ea typeface="ＭＳ Ｐゴシック" pitchFamily="34" charset="-128"/>
              </a:rPr>
              <a:t> </a:t>
            </a:r>
            <a:r>
              <a:rPr lang="en-US" altLang="en-US" sz="1800" dirty="0" err="1" smtClean="0">
                <a:ea typeface="ＭＳ Ｐゴシック" pitchFamily="34" charset="-128"/>
              </a:rPr>
              <a:t>hoặc</a:t>
            </a:r>
            <a:r>
              <a:rPr lang="en-US" altLang="en-US" sz="1800" dirty="0" smtClean="0">
                <a:ea typeface="ＭＳ Ｐゴシック" pitchFamily="34" charset="-128"/>
              </a:rPr>
              <a:t> </a:t>
            </a:r>
            <a:r>
              <a:rPr lang="en-US" altLang="en-US" sz="1800" dirty="0" err="1" smtClean="0">
                <a:ea typeface="ＭＳ Ｐゴシック" pitchFamily="34" charset="-128"/>
              </a:rPr>
              <a:t>rời</a:t>
            </a:r>
            <a:r>
              <a:rPr lang="en-US" altLang="en-US" sz="1800" dirty="0" smtClean="0">
                <a:ea typeface="ＭＳ Ｐゴシック" pitchFamily="34" charset="-128"/>
              </a:rPr>
              <a:t> </a:t>
            </a:r>
            <a:r>
              <a:rPr lang="en-US" altLang="en-US" sz="1800" dirty="0" err="1" smtClean="0">
                <a:ea typeface="ＭＳ Ｐゴシック" pitchFamily="34" charset="-128"/>
              </a:rPr>
              <a:t>địa</a:t>
            </a:r>
            <a:r>
              <a:rPr lang="en-US" altLang="en-US" sz="1800" dirty="0" smtClean="0">
                <a:ea typeface="ＭＳ Ｐゴシック" pitchFamily="34" charset="-128"/>
              </a:rPr>
              <a:t> </a:t>
            </a:r>
            <a:r>
              <a:rPr lang="en-US" altLang="en-US" sz="1800" dirty="0" err="1" smtClean="0">
                <a:ea typeface="ＭＳ Ｐゴシック" pitchFamily="34" charset="-128"/>
              </a:rPr>
              <a:t>điểm</a:t>
            </a:r>
            <a:r>
              <a:rPr lang="en-US" altLang="en-US" sz="1800" dirty="0" smtClean="0">
                <a:ea typeface="ＭＳ Ｐゴシック" pitchFamily="34" charset="-128"/>
              </a:rPr>
              <a:t>, </a:t>
            </a:r>
            <a:r>
              <a:rPr lang="en-US" altLang="en-US" sz="1800" dirty="0" err="1" smtClean="0">
                <a:ea typeface="ＭＳ Ｐゴシック" pitchFamily="34" charset="-128"/>
              </a:rPr>
              <a:t>không</a:t>
            </a:r>
            <a:r>
              <a:rPr lang="en-US" altLang="en-US" sz="1800" dirty="0" smtClean="0">
                <a:ea typeface="ＭＳ Ｐゴシック" pitchFamily="34" charset="-128"/>
              </a:rPr>
              <a:t> </a:t>
            </a:r>
            <a:r>
              <a:rPr lang="en-US" altLang="en-US" sz="1800" dirty="0" err="1" smtClean="0">
                <a:ea typeface="ＭＳ Ｐゴシック" pitchFamily="34" charset="-128"/>
              </a:rPr>
              <a:t>cung</a:t>
            </a:r>
            <a:r>
              <a:rPr lang="en-US" altLang="en-US" sz="1800" dirty="0" smtClean="0">
                <a:ea typeface="ＭＳ Ｐゴシック" pitchFamily="34" charset="-128"/>
              </a:rPr>
              <a:t> </a:t>
            </a:r>
            <a:r>
              <a:rPr lang="en-US" altLang="en-US" sz="1800" dirty="0" err="1" smtClean="0">
                <a:ea typeface="ＭＳ Ｐゴシック" pitchFamily="34" charset="-128"/>
              </a:rPr>
              <a:t>câp</a:t>
            </a:r>
            <a:r>
              <a:rPr lang="en-US" altLang="en-US" sz="1800" dirty="0" smtClean="0">
                <a:ea typeface="ＭＳ Ｐゴシック" pitchFamily="34" charset="-128"/>
              </a:rPr>
              <a:t> </a:t>
            </a:r>
            <a:r>
              <a:rPr lang="en-US" altLang="en-US" sz="1800" dirty="0" err="1" smtClean="0">
                <a:ea typeface="ＭＳ Ｐゴシック" pitchFamily="34" charset="-128"/>
              </a:rPr>
              <a:t>tiếp</a:t>
            </a:r>
            <a:r>
              <a:rPr lang="en-US" altLang="en-US" sz="1800" dirty="0" smtClean="0">
                <a:ea typeface="ＭＳ Ｐゴシック" pitchFamily="34" charset="-128"/>
              </a:rPr>
              <a:t> </a:t>
            </a:r>
            <a:r>
              <a:rPr lang="en-US" altLang="en-US" sz="1800" dirty="0" err="1" smtClean="0">
                <a:ea typeface="ＭＳ Ｐゴシック" pitchFamily="34" charset="-128"/>
              </a:rPr>
              <a:t>dịch</a:t>
            </a:r>
            <a:r>
              <a:rPr lang="en-US" altLang="en-US" sz="1800" dirty="0" smtClean="0">
                <a:ea typeface="ＭＳ Ｐゴシック" pitchFamily="34" charset="-128"/>
              </a:rPr>
              <a:t> </a:t>
            </a:r>
            <a:r>
              <a:rPr lang="en-US" altLang="en-US" sz="1800" dirty="0" err="1" smtClean="0">
                <a:ea typeface="ＭＳ Ｐゴシック" pitchFamily="34" charset="-128"/>
              </a:rPr>
              <a:t>vụ</a:t>
            </a:r>
            <a:r>
              <a:rPr lang="en-US" altLang="en-US" sz="1800" dirty="0" smtClean="0">
                <a:ea typeface="ＭＳ Ｐゴシック" pitchFamily="34" charset="-128"/>
              </a:rPr>
              <a:t>, </a:t>
            </a:r>
            <a:r>
              <a:rPr lang="en-US" altLang="en-US" sz="1800" dirty="0" err="1" smtClean="0">
                <a:ea typeface="ＭＳ Ｐゴシック" pitchFamily="34" charset="-128"/>
              </a:rPr>
              <a:t>hoặc</a:t>
            </a:r>
            <a:r>
              <a:rPr lang="en-US" altLang="en-US" sz="1800" dirty="0" smtClean="0">
                <a:ea typeface="ＭＳ Ｐゴシック" pitchFamily="34" charset="-128"/>
              </a:rPr>
              <a:t> </a:t>
            </a:r>
            <a:r>
              <a:rPr lang="en-US" altLang="en-US" sz="1800" dirty="0" err="1" smtClean="0">
                <a:ea typeface="ＭＳ Ｐゴシック" pitchFamily="34" charset="-128"/>
              </a:rPr>
              <a:t>liên</a:t>
            </a:r>
            <a:r>
              <a:rPr lang="en-US" altLang="en-US" sz="1800" dirty="0" smtClean="0">
                <a:ea typeface="ＭＳ Ｐゴシック" pitchFamily="34" charset="-128"/>
              </a:rPr>
              <a:t> </a:t>
            </a:r>
            <a:r>
              <a:rPr lang="en-US" altLang="en-US" sz="1800" dirty="0" err="1" smtClean="0">
                <a:ea typeface="ＭＳ Ｐゴシック" pitchFamily="34" charset="-128"/>
              </a:rPr>
              <a:t>hệ</a:t>
            </a:r>
            <a:r>
              <a:rPr lang="en-US" altLang="en-US" sz="1800" dirty="0" smtClean="0">
                <a:ea typeface="ＭＳ Ｐゴシック" pitchFamily="34" charset="-128"/>
              </a:rPr>
              <a:t> </a:t>
            </a:r>
            <a:r>
              <a:rPr lang="en-US" altLang="en-US" sz="1800" dirty="0" err="1" smtClean="0">
                <a:ea typeface="ＭＳ Ｐゴシック" pitchFamily="34" charset="-128"/>
              </a:rPr>
              <a:t>với</a:t>
            </a:r>
            <a:r>
              <a:rPr lang="en-US" altLang="en-US" sz="1800" dirty="0" smtClean="0">
                <a:ea typeface="ＭＳ Ｐゴシック" pitchFamily="34" charset="-128"/>
              </a:rPr>
              <a:t> </a:t>
            </a:r>
            <a:r>
              <a:rPr lang="en-US" altLang="en-US" sz="1800" dirty="0" err="1" smtClean="0">
                <a:ea typeface="ＭＳ Ｐゴシック" pitchFamily="34" charset="-128"/>
              </a:rPr>
              <a:t>một</a:t>
            </a:r>
            <a:r>
              <a:rPr lang="en-US" altLang="en-US" sz="1800" dirty="0" smtClean="0">
                <a:ea typeface="ＭＳ Ｐゴシック" pitchFamily="34" charset="-128"/>
              </a:rPr>
              <a:t> </a:t>
            </a:r>
            <a:r>
              <a:rPr lang="en-US" altLang="en-US" sz="1800" dirty="0" err="1" smtClean="0">
                <a:ea typeface="ＭＳ Ｐゴシック" pitchFamily="34" charset="-128"/>
              </a:rPr>
              <a:t>cơ</a:t>
            </a:r>
            <a:r>
              <a:rPr lang="en-US" altLang="en-US" sz="1800" dirty="0" smtClean="0">
                <a:ea typeface="ＭＳ Ｐゴシック" pitchFamily="34" charset="-128"/>
              </a:rPr>
              <a:t> </a:t>
            </a:r>
            <a:r>
              <a:rPr lang="en-US" altLang="en-US" sz="1800" dirty="0" err="1" smtClean="0">
                <a:ea typeface="ＭＳ Ｐゴシック" pitchFamily="34" charset="-128"/>
              </a:rPr>
              <a:t>quan</a:t>
            </a:r>
            <a:r>
              <a:rPr lang="en-US" altLang="en-US" sz="1800" dirty="0" smtClean="0">
                <a:ea typeface="ＭＳ Ｐゴシック" pitchFamily="34" charset="-128"/>
              </a:rPr>
              <a:t> </a:t>
            </a:r>
            <a:r>
              <a:rPr lang="en-US" altLang="en-US" sz="1800" dirty="0" err="1" smtClean="0">
                <a:ea typeface="ＭＳ Ｐゴシック" pitchFamily="34" charset="-128"/>
              </a:rPr>
              <a:t>thực</a:t>
            </a:r>
            <a:r>
              <a:rPr lang="en-US" altLang="en-US" sz="1800" dirty="0" smtClean="0">
                <a:ea typeface="ＭＳ Ｐゴシック" pitchFamily="34" charset="-128"/>
              </a:rPr>
              <a:t> </a:t>
            </a:r>
            <a:r>
              <a:rPr lang="en-US" altLang="en-US" sz="1800" dirty="0" err="1" smtClean="0">
                <a:ea typeface="ＭＳ Ｐゴシック" pitchFamily="34" charset="-128"/>
              </a:rPr>
              <a:t>thi</a:t>
            </a:r>
            <a:r>
              <a:rPr lang="en-US" altLang="en-US" sz="1800" dirty="0" smtClean="0">
                <a:ea typeface="ＭＳ Ｐゴシック" pitchFamily="34" charset="-128"/>
              </a:rPr>
              <a:t>)</a:t>
            </a:r>
          </a:p>
          <a:p>
            <a:pPr lvl="1" algn="r">
              <a:lnSpc>
                <a:spcPct val="90000"/>
              </a:lnSpc>
              <a:buFont typeface="Wingdings" pitchFamily="2" charset="2"/>
              <a:buNone/>
            </a:pPr>
            <a:r>
              <a:rPr lang="en-US" altLang="en-US" dirty="0" smtClean="0">
                <a:ea typeface="ＭＳ Ｐゴシック" pitchFamily="34" charset="-128"/>
              </a:rPr>
              <a:t>	</a:t>
            </a:r>
          </a:p>
        </p:txBody>
      </p:sp>
    </p:spTree>
  </p:cSld>
  <p:clrMapOvr>
    <a:masterClrMapping/>
  </p:clrMapOvr>
  <p:transition advClick="0" advTm="1000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rtlCol="0">
            <a:normAutofit fontScale="90000"/>
          </a:bodyPr>
          <a:lstStyle/>
          <a:p>
            <a:pPr fontAlgn="auto">
              <a:spcAft>
                <a:spcPts val="0"/>
              </a:spcAft>
              <a:defRPr/>
            </a:pPr>
            <a:r>
              <a:rPr lang="en-GB" b="1" dirty="0" smtClean="0">
                <a:solidFill>
                  <a:srgbClr val="FF0000"/>
                </a:solidFill>
              </a:rPr>
              <a:t>TRÁCH NHIỆM CỦA NGƯỜI QUẢN LÝ</a:t>
            </a:r>
            <a:endParaRPr lang="en-US" b="1" dirty="0" smtClean="0">
              <a:solidFill>
                <a:srgbClr val="FF0000"/>
              </a:solidFill>
            </a:endParaRPr>
          </a:p>
        </p:txBody>
      </p:sp>
      <p:sp>
        <p:nvSpPr>
          <p:cNvPr id="4" name="Content Placeholder 3"/>
          <p:cNvSpPr>
            <a:spLocks noGrp="1"/>
          </p:cNvSpPr>
          <p:nvPr>
            <p:ph sz="half" idx="1"/>
          </p:nvPr>
        </p:nvSpPr>
        <p:spPr>
          <a:xfrm>
            <a:off x="457200" y="1600200"/>
            <a:ext cx="4724400" cy="4525963"/>
          </a:xfrm>
        </p:spPr>
        <p:txBody>
          <a:bodyPr/>
          <a:lstStyle/>
          <a:p>
            <a:pPr>
              <a:buFont typeface="Arial" pitchFamily="34" charset="0"/>
              <a:buNone/>
            </a:pPr>
            <a:r>
              <a:rPr lang="en-PH" b="1" smtClean="0"/>
              <a:t>TREO BIỂN CẤM HÚT THUỐC </a:t>
            </a:r>
          </a:p>
        </p:txBody>
      </p:sp>
      <p:pic>
        <p:nvPicPr>
          <p:cNvPr id="6" name="Content Placeholder 5" descr="Signs all over.jpg"/>
          <p:cNvPicPr>
            <a:picLocks noGrp="1" noChangeAspect="1"/>
          </p:cNvPicPr>
          <p:nvPr>
            <p:ph sz="half" idx="4294967295"/>
          </p:nvPr>
        </p:nvPicPr>
        <p:blipFill>
          <a:blip r:embed="rId2"/>
          <a:srcRect/>
          <a:stretch>
            <a:fillRect/>
          </a:stretch>
        </p:blipFill>
        <p:spPr>
          <a:xfrm>
            <a:off x="714375" y="2286000"/>
            <a:ext cx="3571875" cy="3714750"/>
          </a:xfrm>
        </p:spPr>
      </p:pic>
      <p:sp>
        <p:nvSpPr>
          <p:cNvPr id="9" name="Content Placeholder 3"/>
          <p:cNvSpPr txBox="1">
            <a:spLocks/>
          </p:cNvSpPr>
          <p:nvPr/>
        </p:nvSpPr>
        <p:spPr bwMode="auto">
          <a:xfrm>
            <a:off x="4786313" y="1571625"/>
            <a:ext cx="4038600" cy="4668838"/>
          </a:xfrm>
          <a:prstGeom prst="rect">
            <a:avLst/>
          </a:prstGeom>
          <a:noFill/>
          <a:ln w="9525">
            <a:noFill/>
            <a:miter lim="800000"/>
            <a:headEnd/>
            <a:tailEnd/>
          </a:ln>
        </p:spPr>
        <p:txBody>
          <a:bodyPr lIns="91422" tIns="45711" rIns="91422" bIns="45711"/>
          <a:lstStyle/>
          <a:p>
            <a:pPr marL="341313" indent="-341313">
              <a:spcBef>
                <a:spcPct val="20000"/>
              </a:spcBef>
            </a:pPr>
            <a:r>
              <a:rPr lang="en-PH" b="1">
                <a:latin typeface="Calibri" pitchFamily="34" charset="0"/>
              </a:rPr>
              <a:t>      BỎ GẠT TÀN</a:t>
            </a:r>
            <a:endParaRPr lang="en-PH" sz="2800" b="1">
              <a:latin typeface="Calibri" pitchFamily="34" charset="0"/>
            </a:endParaRPr>
          </a:p>
        </p:txBody>
      </p:sp>
      <p:pic>
        <p:nvPicPr>
          <p:cNvPr id="10" name="Picture 9" descr="Remove Ahstray.jpg"/>
          <p:cNvPicPr>
            <a:picLocks noChangeAspect="1"/>
          </p:cNvPicPr>
          <p:nvPr/>
        </p:nvPicPr>
        <p:blipFill>
          <a:blip r:embed="rId3"/>
          <a:srcRect/>
          <a:stretch>
            <a:fillRect/>
          </a:stretch>
        </p:blipFill>
        <p:spPr bwMode="auto">
          <a:xfrm>
            <a:off x="5357813" y="2714625"/>
            <a:ext cx="2786062" cy="29003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box(in)">
                                      <p:cBhvr>
                                        <p:cTn id="7" dur="500"/>
                                        <p:tgtEl>
                                          <p:spTgt spid="45058"/>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amond(in)">
                                      <p:cBhvr>
                                        <p:cTn id="12" dur="2000"/>
                                        <p:tgtEl>
                                          <p:spTgt spid="4">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8" presetClass="entr" presetSubtype="16"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diamond(in)">
                                      <p:cBhvr>
                                        <p:cTn id="17" dur="2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amond(in)">
                                      <p:cBhvr>
                                        <p:cTn id="22" dur="2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8" presetClass="entr" presetSubtype="16"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diamond(in)">
                                      <p:cBhvr>
                                        <p:cTn id="27"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p:bldP spid="4" grpId="0" build="p"/>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46040"/>
            <a:ext cx="8229600" cy="1143000"/>
          </a:xfrm>
        </p:spPr>
        <p:txBody>
          <a:bodyPr/>
          <a:lstStyle/>
          <a:p>
            <a:r>
              <a:rPr lang="en-GB" b="1" dirty="0" err="1" smtClean="0"/>
              <a:t>Thực</a:t>
            </a:r>
            <a:r>
              <a:rPr lang="en-GB" b="1" dirty="0" smtClean="0"/>
              <a:t> </a:t>
            </a:r>
            <a:r>
              <a:rPr lang="en-GB" b="1" dirty="0" err="1" smtClean="0"/>
              <a:t>thi</a:t>
            </a:r>
            <a:r>
              <a:rPr lang="en-GB" b="1" dirty="0" smtClean="0"/>
              <a:t> </a:t>
            </a:r>
            <a:r>
              <a:rPr lang="en-GB" b="1" dirty="0" err="1" smtClean="0"/>
              <a:t>quy</a:t>
            </a:r>
            <a:r>
              <a:rPr lang="en-GB" b="1" dirty="0" smtClean="0"/>
              <a:t> </a:t>
            </a:r>
            <a:r>
              <a:rPr lang="en-GB" b="1" dirty="0" err="1" smtClean="0"/>
              <a:t>định</a:t>
            </a:r>
            <a:endParaRPr lang="en-US" b="1" dirty="0"/>
          </a:p>
        </p:txBody>
      </p:sp>
    </p:spTree>
    <p:extLst>
      <p:ext uri="{BB962C8B-B14F-4D97-AF65-F5344CB8AC3E}">
        <p14:creationId xmlns="" xmlns:p14="http://schemas.microsoft.com/office/powerpoint/2010/main" val="2998189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05867"/>
            <a:ext cx="8229600" cy="1143000"/>
          </a:xfrm>
        </p:spPr>
        <p:txBody>
          <a:bodyPr>
            <a:normAutofit/>
          </a:bodyPr>
          <a:lstStyle/>
          <a:p>
            <a:r>
              <a:rPr lang="en-GB" smtClean="0"/>
              <a:t>Khái niệm về thực thi qui định</a:t>
            </a:r>
            <a:endParaRPr lang="en-US" dirty="0"/>
          </a:p>
        </p:txBody>
      </p:sp>
      <p:sp>
        <p:nvSpPr>
          <p:cNvPr id="3" name="Content Placeholder 2"/>
          <p:cNvSpPr>
            <a:spLocks noGrp="1"/>
          </p:cNvSpPr>
          <p:nvPr>
            <p:ph idx="1"/>
          </p:nvPr>
        </p:nvSpPr>
        <p:spPr>
          <a:xfrm>
            <a:off x="457200" y="2431429"/>
            <a:ext cx="8229600" cy="4525963"/>
          </a:xfrm>
        </p:spPr>
        <p:txBody>
          <a:bodyPr/>
          <a:lstStyle/>
          <a:p>
            <a:pPr marL="0" indent="0" algn="ctr">
              <a:buNone/>
            </a:pPr>
            <a:r>
              <a:rPr lang="en-US" sz="2800" dirty="0" err="1" smtClean="0"/>
              <a:t>Là</a:t>
            </a:r>
            <a:r>
              <a:rPr lang="en-US" sz="2800" dirty="0" smtClean="0"/>
              <a:t> </a:t>
            </a:r>
            <a:r>
              <a:rPr lang="en-US" sz="2800" dirty="0" err="1" smtClean="0"/>
              <a:t>các</a:t>
            </a:r>
            <a:r>
              <a:rPr lang="en-US" sz="2800" dirty="0" smtClean="0"/>
              <a:t> </a:t>
            </a:r>
            <a:r>
              <a:rPr lang="en-US" sz="2800" dirty="0" err="1" smtClean="0"/>
              <a:t>hành</a:t>
            </a:r>
            <a:r>
              <a:rPr lang="en-US" sz="2800" dirty="0" smtClean="0"/>
              <a:t> </a:t>
            </a:r>
            <a:r>
              <a:rPr lang="en-US" sz="2800" dirty="0" err="1" smtClean="0"/>
              <a:t>động</a:t>
            </a:r>
            <a:r>
              <a:rPr lang="en-US" sz="2800" dirty="0" smtClean="0"/>
              <a:t> </a:t>
            </a:r>
            <a:r>
              <a:rPr lang="en-US" sz="2800" dirty="0" err="1" smtClean="0"/>
              <a:t>thực</a:t>
            </a:r>
            <a:r>
              <a:rPr lang="en-US" sz="2800" dirty="0" smtClean="0"/>
              <a:t> </a:t>
            </a:r>
            <a:r>
              <a:rPr lang="en-US" sz="2800" dirty="0" err="1" smtClean="0"/>
              <a:t>hiện</a:t>
            </a:r>
            <a:r>
              <a:rPr lang="en-US" sz="2800" dirty="0" smtClean="0"/>
              <a:t> </a:t>
            </a:r>
            <a:r>
              <a:rPr lang="en-US" sz="2800" dirty="0" err="1" smtClean="0"/>
              <a:t>nhằm</a:t>
            </a:r>
            <a:r>
              <a:rPr lang="en-US" sz="2800" dirty="0" smtClean="0"/>
              <a:t> </a:t>
            </a:r>
            <a:r>
              <a:rPr lang="en-US" sz="2800" dirty="0" err="1" smtClean="0"/>
              <a:t>tăng</a:t>
            </a:r>
            <a:r>
              <a:rPr lang="en-US" sz="2800" dirty="0" smtClean="0"/>
              <a:t> </a:t>
            </a:r>
            <a:r>
              <a:rPr lang="en-US" sz="2800" dirty="0" err="1" smtClean="0"/>
              <a:t>cường</a:t>
            </a:r>
            <a:r>
              <a:rPr lang="en-US" sz="2800" dirty="0" smtClean="0"/>
              <a:t> </a:t>
            </a:r>
            <a:r>
              <a:rPr lang="en-US" sz="2800" dirty="0" err="1" smtClean="0"/>
              <a:t>sự</a:t>
            </a:r>
            <a:r>
              <a:rPr lang="en-US" sz="2800" dirty="0" smtClean="0"/>
              <a:t> </a:t>
            </a:r>
            <a:r>
              <a:rPr lang="en-US" sz="2800" dirty="0" err="1" smtClean="0"/>
              <a:t>tuân</a:t>
            </a:r>
            <a:r>
              <a:rPr lang="en-US" sz="2800" dirty="0" smtClean="0"/>
              <a:t> </a:t>
            </a:r>
            <a:r>
              <a:rPr lang="en-US" sz="2800" dirty="0" err="1" smtClean="0"/>
              <a:t>thủ</a:t>
            </a:r>
            <a:r>
              <a:rPr lang="en-US" sz="2800" dirty="0" smtClean="0"/>
              <a:t> qui </a:t>
            </a:r>
            <a:r>
              <a:rPr lang="en-US" sz="2800" dirty="0" err="1" smtClean="0"/>
              <a:t>định</a:t>
            </a:r>
            <a:r>
              <a:rPr lang="en-US" sz="2800" dirty="0" smtClean="0"/>
              <a:t> </a:t>
            </a:r>
            <a:r>
              <a:rPr lang="en-US" sz="2800" dirty="0" err="1" smtClean="0"/>
              <a:t>pháp</a:t>
            </a:r>
            <a:r>
              <a:rPr lang="en-US" sz="2800" dirty="0" smtClean="0"/>
              <a:t> </a:t>
            </a:r>
            <a:r>
              <a:rPr lang="en-US" sz="2800" dirty="0" err="1" smtClean="0"/>
              <a:t>luật</a:t>
            </a:r>
            <a:r>
              <a:rPr lang="en-US" sz="2800" dirty="0" smtClean="0"/>
              <a:t> (</a:t>
            </a:r>
            <a:r>
              <a:rPr lang="en-US" sz="2800" dirty="0" err="1" smtClean="0"/>
              <a:t>là</a:t>
            </a:r>
            <a:r>
              <a:rPr lang="en-US" sz="2800" dirty="0" smtClean="0"/>
              <a:t> </a:t>
            </a:r>
            <a:r>
              <a:rPr lang="en-US" sz="2800" dirty="0" err="1" smtClean="0"/>
              <a:t>việc</a:t>
            </a:r>
            <a:r>
              <a:rPr lang="en-US" sz="2800" dirty="0" smtClean="0"/>
              <a:t> </a:t>
            </a:r>
            <a:r>
              <a:rPr lang="en-US" sz="2800" dirty="0" err="1" smtClean="0"/>
              <a:t>thanh</a:t>
            </a:r>
            <a:r>
              <a:rPr lang="en-US" sz="2800" dirty="0" smtClean="0"/>
              <a:t> </a:t>
            </a:r>
            <a:r>
              <a:rPr lang="en-US" sz="2800" dirty="0" err="1" smtClean="0"/>
              <a:t>tra</a:t>
            </a:r>
            <a:r>
              <a:rPr lang="en-US" sz="2800" dirty="0" smtClean="0"/>
              <a:t>, </a:t>
            </a:r>
            <a:r>
              <a:rPr lang="en-US" sz="2800" dirty="0" err="1" smtClean="0"/>
              <a:t>xử</a:t>
            </a:r>
            <a:r>
              <a:rPr lang="en-US" sz="2800" dirty="0" smtClean="0"/>
              <a:t> </a:t>
            </a:r>
            <a:r>
              <a:rPr lang="en-US" sz="2800" dirty="0" err="1" smtClean="0"/>
              <a:t>phạt</a:t>
            </a:r>
            <a:r>
              <a:rPr lang="en-US" sz="2800" dirty="0" smtClean="0"/>
              <a:t> </a:t>
            </a:r>
            <a:r>
              <a:rPr lang="en-US" sz="2800" dirty="0" err="1" smtClean="0"/>
              <a:t>các</a:t>
            </a:r>
            <a:r>
              <a:rPr lang="en-US" sz="2800" dirty="0" smtClean="0"/>
              <a:t> vi </a:t>
            </a:r>
            <a:r>
              <a:rPr lang="en-US" sz="2800" dirty="0" err="1" smtClean="0"/>
              <a:t>phạm</a:t>
            </a:r>
            <a:r>
              <a:rPr lang="en-US" sz="2800" dirty="0" smtClean="0"/>
              <a:t> </a:t>
            </a:r>
            <a:r>
              <a:rPr lang="en-US" sz="2800" dirty="0" err="1" smtClean="0"/>
              <a:t>nhằm</a:t>
            </a:r>
            <a:r>
              <a:rPr lang="en-US" sz="2800" dirty="0" smtClean="0"/>
              <a:t> </a:t>
            </a:r>
            <a:r>
              <a:rPr lang="en-US" sz="2800" dirty="0" err="1" smtClean="0"/>
              <a:t>tăng</a:t>
            </a:r>
            <a:r>
              <a:rPr lang="en-US" sz="2800" dirty="0" smtClean="0"/>
              <a:t> </a:t>
            </a:r>
            <a:r>
              <a:rPr lang="en-US" sz="2800" dirty="0" err="1" smtClean="0"/>
              <a:t>cường</a:t>
            </a:r>
            <a:r>
              <a:rPr lang="en-US" sz="2800" dirty="0" smtClean="0"/>
              <a:t> </a:t>
            </a:r>
            <a:r>
              <a:rPr lang="en-US" sz="2800" dirty="0" err="1" smtClean="0"/>
              <a:t>sự</a:t>
            </a:r>
            <a:r>
              <a:rPr lang="en-US" sz="2800" dirty="0" smtClean="0"/>
              <a:t> </a:t>
            </a:r>
            <a:r>
              <a:rPr lang="en-US" sz="2800" dirty="0" err="1" smtClean="0"/>
              <a:t>tuân</a:t>
            </a:r>
            <a:r>
              <a:rPr lang="en-US" sz="2800" dirty="0" smtClean="0"/>
              <a:t> </a:t>
            </a:r>
            <a:r>
              <a:rPr lang="en-US" sz="2800" dirty="0" err="1" smtClean="0"/>
              <a:t>thủ</a:t>
            </a:r>
            <a:r>
              <a:rPr lang="en-US" sz="2800" dirty="0" smtClean="0"/>
              <a:t> </a:t>
            </a:r>
            <a:r>
              <a:rPr lang="en-US" sz="2800" dirty="0" err="1" smtClean="0"/>
              <a:t>quy</a:t>
            </a:r>
            <a:r>
              <a:rPr lang="en-US" sz="2800" dirty="0" smtClean="0"/>
              <a:t> </a:t>
            </a:r>
            <a:r>
              <a:rPr lang="en-US" sz="2800" dirty="0" err="1" smtClean="0"/>
              <a:t>định</a:t>
            </a:r>
            <a:r>
              <a:rPr lang="en-US" sz="2800" dirty="0" smtClean="0"/>
              <a:t> </a:t>
            </a:r>
            <a:r>
              <a:rPr lang="en-US" sz="2800" dirty="0" err="1" smtClean="0"/>
              <a:t>pháp</a:t>
            </a:r>
            <a:r>
              <a:rPr lang="en-US" sz="2800" dirty="0" smtClean="0"/>
              <a:t> </a:t>
            </a:r>
            <a:r>
              <a:rPr lang="en-US" sz="2800" dirty="0" err="1" smtClean="0"/>
              <a:t>luật</a:t>
            </a:r>
            <a:r>
              <a:rPr lang="en-US" sz="2800" dirty="0" smtClean="0"/>
              <a:t>).</a:t>
            </a:r>
          </a:p>
          <a:p>
            <a:pPr marL="0" indent="0" algn="ctr">
              <a:buNone/>
            </a:pPr>
            <a:endParaRPr lang="en-GB" sz="2800" dirty="0"/>
          </a:p>
          <a:p>
            <a:pPr marL="0" indent="0" algn="ctr">
              <a:buNone/>
            </a:pPr>
            <a:r>
              <a:rPr lang="en-GB" sz="2800" b="1" dirty="0" err="1" smtClean="0">
                <a:solidFill>
                  <a:srgbClr val="FF0000"/>
                </a:solidFill>
              </a:rPr>
              <a:t>Đây</a:t>
            </a:r>
            <a:r>
              <a:rPr lang="en-GB" sz="2800" b="1" dirty="0" smtClean="0">
                <a:solidFill>
                  <a:srgbClr val="FF0000"/>
                </a:solidFill>
              </a:rPr>
              <a:t> </a:t>
            </a:r>
            <a:r>
              <a:rPr lang="en-GB" sz="2800" b="1" dirty="0" err="1" smtClean="0">
                <a:solidFill>
                  <a:srgbClr val="FF0000"/>
                </a:solidFill>
              </a:rPr>
              <a:t>là</a:t>
            </a:r>
            <a:r>
              <a:rPr lang="en-GB" sz="2800" b="1" dirty="0" smtClean="0">
                <a:solidFill>
                  <a:srgbClr val="FF0000"/>
                </a:solidFill>
              </a:rPr>
              <a:t> </a:t>
            </a:r>
            <a:r>
              <a:rPr lang="en-GB" sz="2800" b="1" dirty="0" err="1" smtClean="0">
                <a:solidFill>
                  <a:srgbClr val="FF0000"/>
                </a:solidFill>
              </a:rPr>
              <a:t>yêu</a:t>
            </a:r>
            <a:r>
              <a:rPr lang="en-GB" sz="2800" b="1" dirty="0" smtClean="0">
                <a:solidFill>
                  <a:srgbClr val="FF0000"/>
                </a:solidFill>
              </a:rPr>
              <a:t> </a:t>
            </a:r>
            <a:r>
              <a:rPr lang="en-GB" sz="2800" b="1" dirty="0" err="1" smtClean="0">
                <a:solidFill>
                  <a:srgbClr val="FF0000"/>
                </a:solidFill>
              </a:rPr>
              <a:t>cầu</a:t>
            </a:r>
            <a:r>
              <a:rPr lang="en-GB" sz="2800" b="1" dirty="0" smtClean="0">
                <a:solidFill>
                  <a:srgbClr val="FF0000"/>
                </a:solidFill>
              </a:rPr>
              <a:t> </a:t>
            </a:r>
            <a:r>
              <a:rPr lang="en-GB" sz="2800" b="1" dirty="0" err="1" smtClean="0">
                <a:solidFill>
                  <a:srgbClr val="FF0000"/>
                </a:solidFill>
              </a:rPr>
              <a:t>thiết</a:t>
            </a:r>
            <a:r>
              <a:rPr lang="en-GB" sz="2800" b="1" dirty="0" smtClean="0">
                <a:solidFill>
                  <a:srgbClr val="FF0000"/>
                </a:solidFill>
              </a:rPr>
              <a:t> </a:t>
            </a:r>
            <a:r>
              <a:rPr lang="en-GB" sz="2800" b="1" dirty="0" err="1" smtClean="0">
                <a:solidFill>
                  <a:srgbClr val="FF0000"/>
                </a:solidFill>
              </a:rPr>
              <a:t>yếu</a:t>
            </a:r>
            <a:r>
              <a:rPr lang="en-GB" sz="2800" b="1" dirty="0" smtClean="0">
                <a:solidFill>
                  <a:srgbClr val="FF0000"/>
                </a:solidFill>
              </a:rPr>
              <a:t> </a:t>
            </a:r>
            <a:r>
              <a:rPr lang="en-GB" sz="2800" b="1" dirty="0" err="1" smtClean="0">
                <a:solidFill>
                  <a:srgbClr val="FF0000"/>
                </a:solidFill>
              </a:rPr>
              <a:t>đối</a:t>
            </a:r>
            <a:r>
              <a:rPr lang="en-GB" sz="2800" b="1" dirty="0" smtClean="0">
                <a:solidFill>
                  <a:srgbClr val="FF0000"/>
                </a:solidFill>
              </a:rPr>
              <a:t> </a:t>
            </a:r>
            <a:r>
              <a:rPr lang="en-GB" sz="2800" b="1" dirty="0" err="1" smtClean="0">
                <a:solidFill>
                  <a:srgbClr val="FF0000"/>
                </a:solidFill>
              </a:rPr>
              <a:t>với</a:t>
            </a:r>
            <a:r>
              <a:rPr lang="en-GB" sz="2800" b="1" dirty="0" smtClean="0">
                <a:solidFill>
                  <a:srgbClr val="FF0000"/>
                </a:solidFill>
              </a:rPr>
              <a:t> </a:t>
            </a:r>
            <a:r>
              <a:rPr lang="en-GB" sz="2800" b="1" dirty="0" err="1" smtClean="0">
                <a:solidFill>
                  <a:srgbClr val="FF0000"/>
                </a:solidFill>
              </a:rPr>
              <a:t>việc</a:t>
            </a:r>
            <a:r>
              <a:rPr lang="en-GB" sz="2800" b="1" dirty="0" smtClean="0">
                <a:solidFill>
                  <a:srgbClr val="FF0000"/>
                </a:solidFill>
              </a:rPr>
              <a:t> </a:t>
            </a:r>
            <a:r>
              <a:rPr lang="en-GB" sz="2800" b="1" dirty="0" err="1" smtClean="0">
                <a:solidFill>
                  <a:srgbClr val="FF0000"/>
                </a:solidFill>
              </a:rPr>
              <a:t>thực</a:t>
            </a:r>
            <a:r>
              <a:rPr lang="en-GB" sz="2800" b="1" dirty="0" smtClean="0">
                <a:solidFill>
                  <a:srgbClr val="FF0000"/>
                </a:solidFill>
              </a:rPr>
              <a:t> </a:t>
            </a:r>
            <a:r>
              <a:rPr lang="en-GB" sz="2800" b="1" dirty="0" err="1" smtClean="0">
                <a:solidFill>
                  <a:srgbClr val="FF0000"/>
                </a:solidFill>
              </a:rPr>
              <a:t>hiện</a:t>
            </a:r>
            <a:r>
              <a:rPr lang="en-GB" sz="2800" b="1" dirty="0" smtClean="0">
                <a:solidFill>
                  <a:srgbClr val="FF0000"/>
                </a:solidFill>
              </a:rPr>
              <a:t> </a:t>
            </a:r>
            <a:r>
              <a:rPr lang="en-GB" sz="2800" b="1" dirty="0" err="1" smtClean="0">
                <a:solidFill>
                  <a:srgbClr val="FF0000"/>
                </a:solidFill>
              </a:rPr>
              <a:t>môi</a:t>
            </a:r>
            <a:r>
              <a:rPr lang="en-GB" sz="2800" b="1" dirty="0" smtClean="0">
                <a:solidFill>
                  <a:srgbClr val="FF0000"/>
                </a:solidFill>
              </a:rPr>
              <a:t> </a:t>
            </a:r>
            <a:r>
              <a:rPr lang="en-GB" sz="2800" b="1" dirty="0" err="1" smtClean="0">
                <a:solidFill>
                  <a:srgbClr val="FF0000"/>
                </a:solidFill>
              </a:rPr>
              <a:t>trường</a:t>
            </a:r>
            <a:r>
              <a:rPr lang="en-GB" sz="2800" b="1" dirty="0" smtClean="0">
                <a:solidFill>
                  <a:srgbClr val="FF0000"/>
                </a:solidFill>
              </a:rPr>
              <a:t> </a:t>
            </a:r>
            <a:r>
              <a:rPr lang="en-GB" sz="2800" b="1" dirty="0" err="1" smtClean="0">
                <a:solidFill>
                  <a:srgbClr val="FF0000"/>
                </a:solidFill>
              </a:rPr>
              <a:t>không</a:t>
            </a:r>
            <a:r>
              <a:rPr lang="en-GB" sz="2800" b="1" dirty="0" smtClean="0">
                <a:solidFill>
                  <a:srgbClr val="FF0000"/>
                </a:solidFill>
              </a:rPr>
              <a:t> </a:t>
            </a:r>
            <a:r>
              <a:rPr lang="en-GB" sz="2800" b="1" dirty="0" err="1" smtClean="0">
                <a:solidFill>
                  <a:srgbClr val="FF0000"/>
                </a:solidFill>
              </a:rPr>
              <a:t>khói</a:t>
            </a:r>
            <a:r>
              <a:rPr lang="en-GB" sz="2800" b="1" dirty="0" smtClean="0">
                <a:solidFill>
                  <a:srgbClr val="FF0000"/>
                </a:solidFill>
              </a:rPr>
              <a:t> </a:t>
            </a:r>
            <a:r>
              <a:rPr lang="en-GB" sz="2800" b="1" dirty="0" err="1" smtClean="0">
                <a:solidFill>
                  <a:srgbClr val="FF0000"/>
                </a:solidFill>
              </a:rPr>
              <a:t>thuốc</a:t>
            </a:r>
            <a:r>
              <a:rPr lang="en-GB" sz="2800" b="1" dirty="0" smtClean="0">
                <a:solidFill>
                  <a:srgbClr val="FF0000"/>
                </a:solidFill>
              </a:rPr>
              <a:t>!</a:t>
            </a:r>
            <a:endParaRPr lang="en-US" sz="2800" b="1" dirty="0">
              <a:solidFill>
                <a:srgbClr val="FF0000"/>
              </a:solidFill>
            </a:endParaRPr>
          </a:p>
          <a:p>
            <a:pPr algn="ctr"/>
            <a:endParaRPr lang="en-US" sz="2800" dirty="0"/>
          </a:p>
        </p:txBody>
      </p:sp>
    </p:spTree>
    <p:extLst>
      <p:ext uri="{BB962C8B-B14F-4D97-AF65-F5344CB8AC3E}">
        <p14:creationId xmlns="" xmlns:p14="http://schemas.microsoft.com/office/powerpoint/2010/main" val="17262014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prstGeom prst="rect">
            <a:avLst/>
          </a:prstGeom>
          <a:noFill/>
          <a:ln>
            <a:noFill/>
          </a:ln>
        </p:spPr>
        <p:style>
          <a:lnRef idx="2">
            <a:schemeClr val="dk1"/>
          </a:lnRef>
          <a:fillRef idx="1">
            <a:schemeClr val="lt1"/>
          </a:fillRef>
          <a:effectRef idx="0">
            <a:schemeClr val="dk1"/>
          </a:effectRef>
          <a:fontRef idx="minor">
            <a:schemeClr val="dk1"/>
          </a:fontRef>
        </p:style>
        <p:txBody>
          <a:bodyPr/>
          <a:lstStyle/>
          <a:p>
            <a:pPr algn="ctr" eaLnBrk="1" fontAlgn="auto" hangingPunct="1">
              <a:spcAft>
                <a:spcPts val="0"/>
              </a:spcAft>
              <a:defRPr/>
            </a:pPr>
            <a:r>
              <a:rPr lang="en-US" sz="3200" cap="none" smtClean="0">
                <a:solidFill>
                  <a:schemeClr val="tx1"/>
                </a:solidFill>
              </a:rPr>
              <a:t>Việc thực thi hiệu quả lại cần dựa vào những cấu phần khác nhau</a:t>
            </a:r>
            <a:endParaRPr lang="en-US" sz="3200" cap="none" dirty="0">
              <a:solidFill>
                <a:schemeClr val="tx1"/>
              </a:solidFill>
            </a:endParaRPr>
          </a:p>
        </p:txBody>
      </p:sp>
      <p:sp>
        <p:nvSpPr>
          <p:cNvPr id="30723" name="Rectangle 3"/>
          <p:cNvSpPr>
            <a:spLocks noGrp="1" noChangeArrowheads="1"/>
          </p:cNvSpPr>
          <p:nvPr>
            <p:ph idx="1"/>
          </p:nvPr>
        </p:nvSpPr>
        <p:spPr>
          <a:xfrm>
            <a:off x="457200" y="1600200"/>
            <a:ext cx="5915000" cy="4525963"/>
          </a:xfrm>
          <a:prstGeom prst="rect">
            <a:avLst/>
          </a:prstGeom>
        </p:spPr>
        <p:txBody>
          <a:bodyPr>
            <a:normAutofit/>
          </a:bodyPr>
          <a:lstStyle/>
          <a:p>
            <a:pPr eaLnBrk="1" hangingPunct="1">
              <a:buFont typeface="Arial" pitchFamily="34" charset="0"/>
              <a:buChar char="•"/>
            </a:pPr>
            <a:r>
              <a:rPr lang="en-US" altLang="en-US" sz="2000" b="1" dirty="0" err="1" smtClean="0">
                <a:solidFill>
                  <a:srgbClr val="FF0000"/>
                </a:solidFill>
              </a:rPr>
              <a:t>Quy</a:t>
            </a:r>
            <a:r>
              <a:rPr lang="en-US" altLang="en-US" sz="2000" b="1" dirty="0" smtClean="0">
                <a:solidFill>
                  <a:srgbClr val="FF0000"/>
                </a:solidFill>
              </a:rPr>
              <a:t> </a:t>
            </a:r>
            <a:r>
              <a:rPr lang="en-US" altLang="en-US" sz="2000" b="1" dirty="0" err="1" smtClean="0">
                <a:solidFill>
                  <a:srgbClr val="FF0000"/>
                </a:solidFill>
              </a:rPr>
              <a:t>định</a:t>
            </a:r>
            <a:r>
              <a:rPr lang="en-US" altLang="en-US" sz="2000" b="1" dirty="0" smtClean="0">
                <a:solidFill>
                  <a:srgbClr val="FF0000"/>
                </a:solidFill>
              </a:rPr>
              <a:t> </a:t>
            </a:r>
            <a:r>
              <a:rPr lang="en-US" altLang="en-US" sz="2000" b="1" dirty="0" err="1" smtClean="0">
                <a:solidFill>
                  <a:srgbClr val="FF0000"/>
                </a:solidFill>
              </a:rPr>
              <a:t>luật</a:t>
            </a:r>
            <a:r>
              <a:rPr lang="en-US" altLang="en-US" sz="2000" b="1" dirty="0" smtClean="0">
                <a:solidFill>
                  <a:srgbClr val="FF0000"/>
                </a:solidFill>
              </a:rPr>
              <a:t> </a:t>
            </a:r>
            <a:r>
              <a:rPr lang="en-US" altLang="en-US" sz="2000" b="1" dirty="0" err="1" smtClean="0">
                <a:solidFill>
                  <a:srgbClr val="FF0000"/>
                </a:solidFill>
              </a:rPr>
              <a:t>rõ</a:t>
            </a:r>
            <a:r>
              <a:rPr lang="en-US" altLang="en-US" sz="2000" b="1" dirty="0" smtClean="0">
                <a:solidFill>
                  <a:srgbClr val="FF0000"/>
                </a:solidFill>
              </a:rPr>
              <a:t> </a:t>
            </a:r>
            <a:r>
              <a:rPr lang="en-US" altLang="en-US" sz="2000" b="1" dirty="0" err="1" smtClean="0">
                <a:solidFill>
                  <a:srgbClr val="FF0000"/>
                </a:solidFill>
              </a:rPr>
              <a:t>ràng</a:t>
            </a:r>
            <a:endParaRPr lang="en-US" altLang="en-US" sz="2000" b="1" dirty="0" smtClean="0">
              <a:solidFill>
                <a:srgbClr val="FF0000"/>
              </a:solidFill>
            </a:endParaRPr>
          </a:p>
          <a:p>
            <a:pPr eaLnBrk="1" hangingPunct="1">
              <a:buFont typeface="Arial" pitchFamily="34" charset="0"/>
              <a:buChar char="•"/>
            </a:pPr>
            <a:r>
              <a:rPr lang="en-US" altLang="en-US" sz="2000" b="1" dirty="0" err="1" smtClean="0">
                <a:solidFill>
                  <a:srgbClr val="FF0000"/>
                </a:solidFill>
              </a:rPr>
              <a:t>Nhận</a:t>
            </a:r>
            <a:r>
              <a:rPr lang="en-US" altLang="en-US" sz="2000" b="1" dirty="0" smtClean="0">
                <a:solidFill>
                  <a:srgbClr val="FF0000"/>
                </a:solidFill>
              </a:rPr>
              <a:t> </a:t>
            </a:r>
            <a:r>
              <a:rPr lang="en-US" altLang="en-US" sz="2000" b="1" dirty="0" err="1" smtClean="0">
                <a:solidFill>
                  <a:srgbClr val="FF0000"/>
                </a:solidFill>
              </a:rPr>
              <a:t>thức</a:t>
            </a:r>
            <a:r>
              <a:rPr lang="en-US" altLang="en-US" sz="2000" b="1" dirty="0" smtClean="0">
                <a:solidFill>
                  <a:srgbClr val="FF0000"/>
                </a:solidFill>
              </a:rPr>
              <a:t> </a:t>
            </a:r>
            <a:r>
              <a:rPr lang="en-US" altLang="en-US" sz="2000" b="1" dirty="0" err="1" smtClean="0">
                <a:solidFill>
                  <a:srgbClr val="FF0000"/>
                </a:solidFill>
              </a:rPr>
              <a:t>của</a:t>
            </a:r>
            <a:r>
              <a:rPr lang="en-US" altLang="en-US" sz="2000" b="1" dirty="0" smtClean="0">
                <a:solidFill>
                  <a:srgbClr val="FF0000"/>
                </a:solidFill>
              </a:rPr>
              <a:t> </a:t>
            </a:r>
            <a:r>
              <a:rPr lang="en-US" altLang="en-US" sz="2000" b="1" dirty="0" err="1" smtClean="0">
                <a:solidFill>
                  <a:srgbClr val="FF0000"/>
                </a:solidFill>
              </a:rPr>
              <a:t>công</a:t>
            </a:r>
            <a:r>
              <a:rPr lang="en-US" altLang="en-US" sz="2000" b="1" dirty="0" smtClean="0">
                <a:solidFill>
                  <a:srgbClr val="FF0000"/>
                </a:solidFill>
              </a:rPr>
              <a:t> </a:t>
            </a:r>
            <a:r>
              <a:rPr lang="en-US" altLang="en-US" sz="2000" b="1" dirty="0" err="1" smtClean="0">
                <a:solidFill>
                  <a:srgbClr val="FF0000"/>
                </a:solidFill>
              </a:rPr>
              <a:t>chúng</a:t>
            </a:r>
            <a:r>
              <a:rPr lang="en-US" altLang="en-US" sz="2000" b="0" dirty="0" smtClean="0"/>
              <a:t>, </a:t>
            </a:r>
            <a:r>
              <a:rPr lang="en-US" altLang="en-US" sz="2000" b="0" dirty="0" err="1" smtClean="0"/>
              <a:t>cần</a:t>
            </a:r>
            <a:r>
              <a:rPr lang="en-US" altLang="en-US" sz="2000" b="0" dirty="0" smtClean="0"/>
              <a:t> </a:t>
            </a:r>
            <a:r>
              <a:rPr lang="en-US" altLang="en-US" sz="2000" b="0" dirty="0" err="1" smtClean="0"/>
              <a:t>được</a:t>
            </a:r>
            <a:r>
              <a:rPr lang="en-US" altLang="en-US" sz="2000" b="0" dirty="0" smtClean="0"/>
              <a:t> </a:t>
            </a:r>
            <a:r>
              <a:rPr lang="en-US" altLang="en-US" sz="2000" b="0" dirty="0" err="1" smtClean="0"/>
              <a:t>xây</a:t>
            </a:r>
            <a:r>
              <a:rPr lang="en-US" altLang="en-US" sz="2000" b="0" dirty="0" smtClean="0"/>
              <a:t> </a:t>
            </a:r>
            <a:r>
              <a:rPr lang="en-US" altLang="en-US" sz="2000" b="0" dirty="0" err="1" smtClean="0"/>
              <a:t>dựng</a:t>
            </a:r>
            <a:r>
              <a:rPr lang="en-US" altLang="en-US" sz="2000" b="0" dirty="0" smtClean="0"/>
              <a:t> </a:t>
            </a:r>
            <a:r>
              <a:rPr lang="en-US" altLang="en-US" sz="2000" b="0" dirty="0" err="1" smtClean="0"/>
              <a:t>thông</a:t>
            </a:r>
            <a:r>
              <a:rPr lang="en-US" altLang="en-US" sz="2000" b="0" dirty="0" smtClean="0"/>
              <a:t> qua </a:t>
            </a:r>
            <a:r>
              <a:rPr lang="en-US" altLang="en-US" sz="2000" b="0" dirty="0" err="1" smtClean="0"/>
              <a:t>truyền</a:t>
            </a:r>
            <a:r>
              <a:rPr lang="en-US" altLang="en-US" sz="2000" b="0" dirty="0" smtClean="0"/>
              <a:t> </a:t>
            </a:r>
            <a:r>
              <a:rPr lang="en-US" altLang="en-US" sz="2000" b="0" dirty="0" err="1" smtClean="0"/>
              <a:t>thông</a:t>
            </a:r>
            <a:r>
              <a:rPr lang="en-US" altLang="en-US" sz="2000" b="0" dirty="0" smtClean="0"/>
              <a:t> </a:t>
            </a:r>
            <a:r>
              <a:rPr lang="en-US" altLang="en-US" sz="2000" b="0" dirty="0" err="1" smtClean="0"/>
              <a:t>gồm</a:t>
            </a:r>
            <a:r>
              <a:rPr lang="en-US" altLang="en-US" sz="2000" b="0" dirty="0" smtClean="0"/>
              <a:t> </a:t>
            </a:r>
            <a:r>
              <a:rPr lang="en-US" altLang="en-US" sz="2000" b="0" dirty="0" err="1" smtClean="0"/>
              <a:t>cả</a:t>
            </a:r>
            <a:r>
              <a:rPr lang="en-US" altLang="en-US" sz="2000" b="0" dirty="0" smtClean="0"/>
              <a:t> </a:t>
            </a:r>
            <a:r>
              <a:rPr lang="en-US" altLang="en-US" sz="2000" b="0" dirty="0" err="1" smtClean="0"/>
              <a:t>trả</a:t>
            </a:r>
            <a:r>
              <a:rPr lang="en-US" altLang="en-US" sz="2000" b="0" dirty="0" smtClean="0"/>
              <a:t> </a:t>
            </a:r>
            <a:r>
              <a:rPr lang="en-US" altLang="en-US" sz="2000" b="0" dirty="0" err="1" smtClean="0"/>
              <a:t>tiền</a:t>
            </a:r>
            <a:r>
              <a:rPr lang="en-US" altLang="en-US" sz="2000" b="0" dirty="0" smtClean="0"/>
              <a:t> </a:t>
            </a:r>
            <a:r>
              <a:rPr lang="en-US" altLang="en-US" sz="2000" b="0" dirty="0" err="1" smtClean="0"/>
              <a:t>và</a:t>
            </a:r>
            <a:r>
              <a:rPr lang="en-US" altLang="en-US" sz="2000" b="0" dirty="0" smtClean="0"/>
              <a:t> </a:t>
            </a:r>
            <a:r>
              <a:rPr lang="en-US" altLang="en-US" sz="2000" b="0" dirty="0" err="1" smtClean="0"/>
              <a:t>miễn</a:t>
            </a:r>
            <a:r>
              <a:rPr lang="en-US" altLang="en-US" sz="2000" b="0" dirty="0" smtClean="0"/>
              <a:t> </a:t>
            </a:r>
            <a:r>
              <a:rPr lang="en-US" altLang="en-US" sz="2000" b="0" dirty="0" err="1" smtClean="0"/>
              <a:t>phí</a:t>
            </a:r>
            <a:endParaRPr lang="en-US" altLang="en-US" sz="2000" b="0" dirty="0" smtClean="0"/>
          </a:p>
          <a:p>
            <a:pPr marL="1087438" lvl="1" indent="-465138" eaLnBrk="1" hangingPunct="1">
              <a:buClrTx/>
              <a:buFont typeface="Symbol" pitchFamily="18" charset="2"/>
              <a:buChar char="-"/>
            </a:pPr>
            <a:r>
              <a:rPr lang="en-US" altLang="en-US" sz="2000" dirty="0" err="1" smtClean="0"/>
              <a:t>Lý</a:t>
            </a:r>
            <a:r>
              <a:rPr lang="en-US" altLang="en-US" sz="2000" dirty="0" smtClean="0"/>
              <a:t> do tai </a:t>
            </a:r>
            <a:r>
              <a:rPr lang="en-US" altLang="en-US" sz="2000" dirty="0" err="1" smtClean="0"/>
              <a:t>sao</a:t>
            </a:r>
            <a:r>
              <a:rPr lang="en-US" altLang="en-US" sz="2000" dirty="0" smtClean="0"/>
              <a:t>, </a:t>
            </a:r>
            <a:r>
              <a:rPr lang="en-US" altLang="en-US" sz="2000" dirty="0" err="1" smtClean="0"/>
              <a:t>lợi</a:t>
            </a:r>
            <a:r>
              <a:rPr lang="en-US" altLang="en-US" sz="2000" dirty="0" smtClean="0"/>
              <a:t> </a:t>
            </a:r>
            <a:r>
              <a:rPr lang="en-US" altLang="en-US" sz="2000" dirty="0" err="1" smtClean="0"/>
              <a:t>ích</a:t>
            </a:r>
            <a:r>
              <a:rPr lang="en-US" altLang="en-US" sz="2000" dirty="0" smtClean="0"/>
              <a:t> </a:t>
            </a:r>
            <a:r>
              <a:rPr lang="en-US" altLang="en-US" sz="2000" dirty="0" err="1" smtClean="0"/>
              <a:t>của</a:t>
            </a:r>
            <a:r>
              <a:rPr lang="en-US" altLang="en-US" sz="2000" dirty="0" smtClean="0"/>
              <a:t> </a:t>
            </a:r>
            <a:r>
              <a:rPr lang="en-US" altLang="en-US" sz="2000" dirty="0" err="1" smtClean="0"/>
              <a:t>luật</a:t>
            </a:r>
            <a:r>
              <a:rPr lang="en-US" altLang="en-US" sz="2000" dirty="0" smtClean="0"/>
              <a:t> </a:t>
            </a:r>
            <a:r>
              <a:rPr lang="en-US" altLang="en-US" sz="2000" dirty="0" err="1" smtClean="0"/>
              <a:t>về</a:t>
            </a:r>
            <a:r>
              <a:rPr lang="en-US" altLang="en-US" sz="2000" dirty="0" smtClean="0"/>
              <a:t> MTKKT (VD </a:t>
            </a:r>
            <a:r>
              <a:rPr lang="en-US" altLang="en-US" sz="2000" dirty="0" err="1" smtClean="0"/>
              <a:t>để</a:t>
            </a:r>
            <a:r>
              <a:rPr lang="en-US" altLang="en-US" sz="2000" dirty="0" smtClean="0"/>
              <a:t> </a:t>
            </a:r>
            <a:r>
              <a:rPr lang="en-US" altLang="en-US" sz="2000" dirty="0" err="1" smtClean="0"/>
              <a:t>bảo</a:t>
            </a:r>
            <a:r>
              <a:rPr lang="en-US" altLang="en-US" sz="2000" dirty="0" smtClean="0"/>
              <a:t> </a:t>
            </a:r>
            <a:r>
              <a:rPr lang="en-US" altLang="en-US" sz="2000" dirty="0" err="1" smtClean="0"/>
              <a:t>vệ</a:t>
            </a:r>
            <a:r>
              <a:rPr lang="en-US" altLang="en-US" sz="2000" dirty="0" smtClean="0"/>
              <a:t> </a:t>
            </a:r>
            <a:r>
              <a:rPr lang="en-US" altLang="en-US" sz="2000" dirty="0" err="1" smtClean="0"/>
              <a:t>sức</a:t>
            </a:r>
            <a:r>
              <a:rPr lang="en-US" altLang="en-US" sz="2000" dirty="0" smtClean="0"/>
              <a:t> </a:t>
            </a:r>
            <a:r>
              <a:rPr lang="en-US" altLang="en-US" sz="2000" dirty="0" err="1" smtClean="0"/>
              <a:t>khỏe</a:t>
            </a:r>
            <a:r>
              <a:rPr lang="en-US" altLang="en-US" sz="2000" dirty="0" smtClean="0"/>
              <a:t> </a:t>
            </a:r>
            <a:r>
              <a:rPr lang="en-US" altLang="en-US" sz="2000" dirty="0" err="1" smtClean="0"/>
              <a:t>người</a:t>
            </a:r>
            <a:r>
              <a:rPr lang="en-US" altLang="en-US" sz="2000" dirty="0" smtClean="0"/>
              <a:t> </a:t>
            </a:r>
            <a:r>
              <a:rPr lang="en-US" altLang="en-US" sz="2000" dirty="0" err="1" smtClean="0"/>
              <a:t>lao</a:t>
            </a:r>
            <a:r>
              <a:rPr lang="en-US" altLang="en-US" sz="2000" dirty="0" smtClean="0"/>
              <a:t> </a:t>
            </a:r>
            <a:r>
              <a:rPr lang="en-US" altLang="en-US" sz="2000" dirty="0" err="1" smtClean="0"/>
              <a:t>động</a:t>
            </a:r>
            <a:r>
              <a:rPr lang="en-US" altLang="en-US" sz="2000" dirty="0" smtClean="0"/>
              <a:t>)</a:t>
            </a:r>
          </a:p>
          <a:p>
            <a:pPr marL="1087438" lvl="1" indent="-465138" eaLnBrk="1" hangingPunct="1">
              <a:buClrTx/>
              <a:buFont typeface="Symbol" pitchFamily="18" charset="2"/>
              <a:buChar char="-"/>
            </a:pPr>
            <a:r>
              <a:rPr lang="en-US" altLang="en-US" sz="2000" dirty="0" err="1" smtClean="0"/>
              <a:t>Quy</a:t>
            </a:r>
            <a:r>
              <a:rPr lang="en-US" altLang="en-US" sz="2000" dirty="0" smtClean="0"/>
              <a:t> </a:t>
            </a:r>
            <a:r>
              <a:rPr lang="en-US" altLang="en-US" sz="2000" dirty="0" err="1" smtClean="0"/>
              <a:t>định</a:t>
            </a:r>
            <a:r>
              <a:rPr lang="en-US" altLang="en-US" sz="2000" dirty="0" smtClean="0"/>
              <a:t> </a:t>
            </a:r>
            <a:r>
              <a:rPr lang="en-US" altLang="en-US" sz="2000" dirty="0" err="1" smtClean="0"/>
              <a:t>luật</a:t>
            </a:r>
            <a:r>
              <a:rPr lang="en-US" altLang="en-US" sz="2000" dirty="0" smtClean="0"/>
              <a:t> </a:t>
            </a:r>
            <a:r>
              <a:rPr lang="en-US" altLang="en-US" sz="2000" dirty="0" err="1" smtClean="0"/>
              <a:t>thế</a:t>
            </a:r>
            <a:r>
              <a:rPr lang="en-US" altLang="en-US" sz="2000" dirty="0" smtClean="0"/>
              <a:t> </a:t>
            </a:r>
            <a:r>
              <a:rPr lang="en-US" altLang="en-US" sz="2000" dirty="0" err="1" smtClean="0"/>
              <a:t>nào</a:t>
            </a:r>
            <a:r>
              <a:rPr lang="en-US" altLang="en-US" sz="2000" dirty="0" smtClean="0"/>
              <a:t> (</a:t>
            </a:r>
            <a:r>
              <a:rPr lang="en-US" altLang="en-US" sz="2000" dirty="0" err="1" smtClean="0"/>
              <a:t>các</a:t>
            </a:r>
            <a:r>
              <a:rPr lang="en-US" altLang="en-US" sz="2000" dirty="0" smtClean="0"/>
              <a:t> </a:t>
            </a:r>
            <a:r>
              <a:rPr lang="en-US" altLang="en-US" sz="2000" dirty="0" err="1" smtClean="0"/>
              <a:t>khu</a:t>
            </a:r>
            <a:r>
              <a:rPr lang="en-US" altLang="en-US" sz="2000" dirty="0" smtClean="0"/>
              <a:t> </a:t>
            </a:r>
            <a:r>
              <a:rPr lang="en-US" altLang="en-US" sz="2000" dirty="0" err="1" smtClean="0"/>
              <a:t>vực</a:t>
            </a:r>
            <a:r>
              <a:rPr lang="en-US" altLang="en-US" sz="2000" dirty="0" smtClean="0"/>
              <a:t> </a:t>
            </a:r>
            <a:r>
              <a:rPr lang="en-US" altLang="en-US" sz="2000" dirty="0" err="1" smtClean="0"/>
              <a:t>cấm</a:t>
            </a:r>
            <a:r>
              <a:rPr lang="en-US" altLang="en-US" sz="2000" dirty="0" smtClean="0"/>
              <a:t> </a:t>
            </a:r>
            <a:r>
              <a:rPr lang="en-US" altLang="en-US" sz="2000" dirty="0" err="1" smtClean="0"/>
              <a:t>hút</a:t>
            </a:r>
            <a:r>
              <a:rPr lang="en-US" altLang="en-US" sz="2000" dirty="0" smtClean="0"/>
              <a:t> </a:t>
            </a:r>
            <a:r>
              <a:rPr lang="en-US" altLang="en-US" sz="2000" dirty="0" err="1" smtClean="0"/>
              <a:t>thuốc</a:t>
            </a:r>
            <a:r>
              <a:rPr lang="en-US" altLang="en-US" sz="2000" dirty="0" smtClean="0"/>
              <a:t>)</a:t>
            </a:r>
          </a:p>
          <a:p>
            <a:pPr marL="1087438" lvl="1" indent="-465138" eaLnBrk="1" hangingPunct="1">
              <a:buClrTx/>
              <a:buFont typeface="Symbol" pitchFamily="18" charset="2"/>
              <a:buChar char="-"/>
            </a:pPr>
            <a:r>
              <a:rPr lang="en-US" altLang="en-US" sz="2000" dirty="0" err="1" smtClean="0"/>
              <a:t>Khi</a:t>
            </a:r>
            <a:r>
              <a:rPr lang="en-US" altLang="en-US" sz="2000" dirty="0" smtClean="0"/>
              <a:t> </a:t>
            </a:r>
            <a:r>
              <a:rPr lang="en-US" altLang="en-US" sz="2000" dirty="0" err="1" smtClean="0"/>
              <a:t>nào</a:t>
            </a:r>
            <a:r>
              <a:rPr lang="en-US" altLang="en-US" sz="2000" dirty="0" smtClean="0"/>
              <a:t> </a:t>
            </a:r>
            <a:r>
              <a:rPr lang="en-US" altLang="en-US" sz="2000" dirty="0" err="1" smtClean="0"/>
              <a:t>luật</a:t>
            </a:r>
            <a:r>
              <a:rPr lang="en-US" altLang="en-US" sz="2000" dirty="0" smtClean="0"/>
              <a:t> </a:t>
            </a:r>
            <a:r>
              <a:rPr lang="en-US" altLang="en-US" sz="2000" dirty="0" err="1" smtClean="0"/>
              <a:t>có</a:t>
            </a:r>
            <a:r>
              <a:rPr lang="en-US" altLang="en-US" sz="2000" dirty="0" smtClean="0"/>
              <a:t> </a:t>
            </a:r>
            <a:r>
              <a:rPr lang="en-US" altLang="en-US" sz="2000" dirty="0" err="1" smtClean="0"/>
              <a:t>hiệu</a:t>
            </a:r>
            <a:r>
              <a:rPr lang="en-US" altLang="en-US" sz="2000" dirty="0" smtClean="0"/>
              <a:t> </a:t>
            </a:r>
            <a:r>
              <a:rPr lang="en-US" altLang="en-US" sz="2000" dirty="0" err="1" smtClean="0"/>
              <a:t>lực</a:t>
            </a:r>
            <a:endParaRPr lang="en-US" altLang="en-US" sz="2000" dirty="0" smtClean="0"/>
          </a:p>
          <a:p>
            <a:pPr marL="1087438" lvl="1" indent="-465138" eaLnBrk="1" hangingPunct="1">
              <a:buClrTx/>
              <a:buFont typeface="Symbol" pitchFamily="18" charset="2"/>
              <a:buChar char="-"/>
            </a:pPr>
            <a:r>
              <a:rPr lang="en-US" altLang="en-US" sz="2000" dirty="0" err="1" smtClean="0"/>
              <a:t>Việc</a:t>
            </a:r>
            <a:r>
              <a:rPr lang="en-US" altLang="en-US" sz="2000" dirty="0" smtClean="0"/>
              <a:t> </a:t>
            </a:r>
            <a:r>
              <a:rPr lang="en-US" altLang="en-US" sz="2000" dirty="0" err="1" smtClean="0"/>
              <a:t>khuyến</a:t>
            </a:r>
            <a:r>
              <a:rPr lang="en-US" altLang="en-US" sz="2000" dirty="0" smtClean="0"/>
              <a:t> </a:t>
            </a:r>
            <a:r>
              <a:rPr lang="en-US" altLang="en-US" sz="2000" dirty="0" err="1" smtClean="0"/>
              <a:t>khích</a:t>
            </a:r>
            <a:r>
              <a:rPr lang="en-US" altLang="en-US" sz="2000" dirty="0" smtClean="0"/>
              <a:t> </a:t>
            </a:r>
            <a:r>
              <a:rPr lang="en-US" altLang="en-US" sz="2000" dirty="0" err="1" smtClean="0"/>
              <a:t>tuân</a:t>
            </a:r>
            <a:r>
              <a:rPr lang="en-US" altLang="en-US" sz="2000" dirty="0" smtClean="0"/>
              <a:t> </a:t>
            </a:r>
            <a:r>
              <a:rPr lang="en-US" altLang="en-US" sz="2000" dirty="0" err="1" smtClean="0"/>
              <a:t>thủ</a:t>
            </a:r>
            <a:r>
              <a:rPr lang="en-US" altLang="en-US" sz="2000" dirty="0" smtClean="0"/>
              <a:t> </a:t>
            </a:r>
            <a:r>
              <a:rPr lang="en-US" altLang="en-US" sz="2000" dirty="0" err="1" smtClean="0"/>
              <a:t>và</a:t>
            </a:r>
            <a:r>
              <a:rPr lang="en-US" altLang="en-US" sz="2000" dirty="0" smtClean="0"/>
              <a:t> </a:t>
            </a:r>
            <a:r>
              <a:rPr lang="en-US" altLang="en-US" sz="2000" dirty="0" err="1" smtClean="0"/>
              <a:t>ủng</a:t>
            </a:r>
            <a:r>
              <a:rPr lang="en-US" altLang="en-US" sz="2000" dirty="0" smtClean="0"/>
              <a:t> </a:t>
            </a:r>
            <a:r>
              <a:rPr lang="en-US" altLang="en-US" sz="2000" dirty="0" err="1" smtClean="0"/>
              <a:t>hộ</a:t>
            </a:r>
            <a:r>
              <a:rPr lang="en-US" altLang="en-US" sz="2000" dirty="0" smtClean="0"/>
              <a:t> </a:t>
            </a:r>
            <a:r>
              <a:rPr lang="en-US" altLang="en-US" sz="2000" dirty="0" err="1" smtClean="0"/>
              <a:t>luật</a:t>
            </a:r>
            <a:endParaRPr lang="en-US" altLang="en-US" sz="2000" dirty="0" smtClean="0"/>
          </a:p>
          <a:p>
            <a:pPr eaLnBrk="1" hangingPunct="1">
              <a:buFont typeface="Arial" pitchFamily="34" charset="0"/>
              <a:buChar char="•"/>
            </a:pPr>
            <a:r>
              <a:rPr lang="en-US" altLang="en-US" sz="2000" b="1" dirty="0" err="1" smtClean="0">
                <a:solidFill>
                  <a:srgbClr val="FF0000"/>
                </a:solidFill>
              </a:rPr>
              <a:t>Ủng</a:t>
            </a:r>
            <a:r>
              <a:rPr lang="en-US" altLang="en-US" sz="2000" b="1" dirty="0" smtClean="0">
                <a:solidFill>
                  <a:srgbClr val="FF0000"/>
                </a:solidFill>
              </a:rPr>
              <a:t> </a:t>
            </a:r>
            <a:r>
              <a:rPr lang="en-US" altLang="en-US" sz="2000" b="1" dirty="0" err="1" smtClean="0">
                <a:solidFill>
                  <a:srgbClr val="FF0000"/>
                </a:solidFill>
              </a:rPr>
              <a:t>hộ</a:t>
            </a:r>
            <a:r>
              <a:rPr lang="en-US" altLang="en-US" sz="2000" b="1" dirty="0" smtClean="0">
                <a:solidFill>
                  <a:srgbClr val="FF0000"/>
                </a:solidFill>
              </a:rPr>
              <a:t> </a:t>
            </a:r>
            <a:r>
              <a:rPr lang="en-US" altLang="en-US" sz="2000" b="1" dirty="0" err="1" smtClean="0">
                <a:solidFill>
                  <a:srgbClr val="FF0000"/>
                </a:solidFill>
              </a:rPr>
              <a:t>chính</a:t>
            </a:r>
            <a:r>
              <a:rPr lang="en-US" altLang="en-US" sz="2000" b="1" dirty="0" smtClean="0">
                <a:solidFill>
                  <a:srgbClr val="FF0000"/>
                </a:solidFill>
              </a:rPr>
              <a:t> </a:t>
            </a:r>
            <a:r>
              <a:rPr lang="en-US" altLang="en-US" sz="2000" b="1" dirty="0" err="1" smtClean="0">
                <a:solidFill>
                  <a:srgbClr val="FF0000"/>
                </a:solidFill>
              </a:rPr>
              <a:t>trị</a:t>
            </a:r>
            <a:r>
              <a:rPr lang="en-US" altLang="en-US" sz="2000" b="1" dirty="0" smtClean="0">
                <a:solidFill>
                  <a:srgbClr val="FF0000"/>
                </a:solidFill>
              </a:rPr>
              <a:t> </a:t>
            </a:r>
            <a:r>
              <a:rPr lang="en-US" altLang="en-US" sz="2000" b="1" dirty="0" err="1" smtClean="0">
                <a:solidFill>
                  <a:srgbClr val="FF0000"/>
                </a:solidFill>
              </a:rPr>
              <a:t>với</a:t>
            </a:r>
            <a:r>
              <a:rPr lang="en-US" altLang="en-US" sz="2000" b="1" dirty="0" smtClean="0">
                <a:solidFill>
                  <a:srgbClr val="FF0000"/>
                </a:solidFill>
              </a:rPr>
              <a:t> </a:t>
            </a:r>
            <a:r>
              <a:rPr lang="en-US" altLang="en-US" sz="2000" b="1" dirty="0" err="1" smtClean="0">
                <a:solidFill>
                  <a:srgbClr val="FF0000"/>
                </a:solidFill>
              </a:rPr>
              <a:t>luật</a:t>
            </a:r>
            <a:r>
              <a:rPr lang="en-US" altLang="en-US" sz="2000" b="1" dirty="0" smtClean="0">
                <a:solidFill>
                  <a:srgbClr val="FF0000"/>
                </a:solidFill>
              </a:rPr>
              <a:t> </a:t>
            </a:r>
            <a:r>
              <a:rPr lang="en-US" altLang="en-US" sz="2000" dirty="0" err="1" smtClean="0"/>
              <a:t>rất</a:t>
            </a:r>
            <a:r>
              <a:rPr lang="en-US" altLang="en-US" sz="2000" dirty="0" smtClean="0"/>
              <a:t> </a:t>
            </a:r>
            <a:r>
              <a:rPr lang="en-US" altLang="en-US" sz="2000" dirty="0" err="1" smtClean="0"/>
              <a:t>cần</a:t>
            </a:r>
            <a:r>
              <a:rPr lang="en-US" altLang="en-US" sz="2000" dirty="0" smtClean="0"/>
              <a:t> </a:t>
            </a:r>
            <a:r>
              <a:rPr lang="en-US" altLang="en-US" sz="2000" dirty="0" err="1" smtClean="0"/>
              <a:t>thiết</a:t>
            </a:r>
            <a:r>
              <a:rPr lang="en-US" altLang="en-US" sz="2000" dirty="0" smtClean="0"/>
              <a:t> </a:t>
            </a:r>
            <a:r>
              <a:rPr lang="en-US" altLang="en-US" sz="2000" dirty="0" err="1" smtClean="0"/>
              <a:t>cho</a:t>
            </a:r>
            <a:r>
              <a:rPr lang="en-US" altLang="en-US" sz="2000" dirty="0" smtClean="0"/>
              <a:t> </a:t>
            </a:r>
            <a:r>
              <a:rPr lang="en-US" altLang="en-US" sz="2000" dirty="0" err="1" smtClean="0"/>
              <a:t>thực</a:t>
            </a:r>
            <a:r>
              <a:rPr lang="en-US" altLang="en-US" sz="2000" dirty="0" smtClean="0"/>
              <a:t> </a:t>
            </a:r>
            <a:r>
              <a:rPr lang="en-US" altLang="en-US" sz="2000" dirty="0" err="1" smtClean="0"/>
              <a:t>thi</a:t>
            </a:r>
            <a:r>
              <a:rPr lang="en-US" altLang="en-US" sz="2000" dirty="0" smtClean="0"/>
              <a:t> </a:t>
            </a:r>
            <a:r>
              <a:rPr lang="en-US" altLang="en-US" sz="2000" dirty="0" err="1" smtClean="0"/>
              <a:t>luật</a:t>
            </a:r>
            <a:endParaRPr lang="en-US" altLang="en-US" sz="2000" b="0" dirty="0" smtClean="0"/>
          </a:p>
        </p:txBody>
      </p:sp>
      <p:sp>
        <p:nvSpPr>
          <p:cNvPr id="4" name="Left Arrow Callout 3"/>
          <p:cNvSpPr/>
          <p:nvPr/>
        </p:nvSpPr>
        <p:spPr>
          <a:xfrm>
            <a:off x="6372199" y="2373313"/>
            <a:ext cx="2573363" cy="2495847"/>
          </a:xfrm>
          <a:prstGeom prst="leftArrowCallout">
            <a:avLst>
              <a:gd name="adj1" fmla="val 4440"/>
              <a:gd name="adj2" fmla="val 11605"/>
              <a:gd name="adj3" fmla="val 17816"/>
              <a:gd name="adj4" fmla="val 72947"/>
            </a:avLst>
          </a:prstGeom>
          <a:ln/>
        </p:spPr>
        <p:style>
          <a:lnRef idx="1">
            <a:schemeClr val="accent3"/>
          </a:lnRef>
          <a:fillRef idx="2">
            <a:schemeClr val="accent3"/>
          </a:fillRef>
          <a:effectRef idx="1">
            <a:schemeClr val="accent3"/>
          </a:effectRef>
          <a:fontRef idx="minor">
            <a:schemeClr val="dk1"/>
          </a:fontRef>
        </p:style>
        <p:txBody>
          <a:bodyPr/>
          <a:lstStyle>
            <a:lvl1pPr>
              <a:defRPr sz="2400">
                <a:solidFill>
                  <a:schemeClr val="tx1"/>
                </a:solidFill>
                <a:latin typeface="Arial" pitchFamily="34" charset="0"/>
                <a:ea typeface="MS PGothic" pitchFamily="34" charset="-128"/>
              </a:defRPr>
            </a:lvl1pPr>
            <a:lvl2pPr marL="37931725" indent="-37474525">
              <a:defRPr sz="2400">
                <a:solidFill>
                  <a:schemeClr val="tx1"/>
                </a:solidFill>
                <a:latin typeface="Arial" pitchFamily="34" charset="0"/>
                <a:ea typeface="MS PGothic" pitchFamily="34" charset="-128"/>
              </a:defRPr>
            </a:lvl2pPr>
            <a:lvl3pPr>
              <a:defRPr sz="2400">
                <a:solidFill>
                  <a:schemeClr val="tx1"/>
                </a:solidFill>
                <a:latin typeface="Arial" pitchFamily="34" charset="0"/>
                <a:ea typeface="MS PGothic" pitchFamily="34" charset="-128"/>
              </a:defRPr>
            </a:lvl3pPr>
            <a:lvl4pPr>
              <a:defRPr sz="2400">
                <a:solidFill>
                  <a:schemeClr val="tx1"/>
                </a:solidFill>
                <a:latin typeface="Arial" pitchFamily="34" charset="0"/>
                <a:ea typeface="MS PGothic" pitchFamily="34" charset="-128"/>
              </a:defRPr>
            </a:lvl4pPr>
            <a:lvl5pPr>
              <a:defRPr sz="2400">
                <a:solidFill>
                  <a:schemeClr val="tx1"/>
                </a:solidFill>
                <a:latin typeface="Arial" pitchFamily="34" charset="0"/>
                <a:ea typeface="MS PGothic" pitchFamily="34" charset="-128"/>
              </a:defRPr>
            </a:lvl5pPr>
            <a:lvl6pPr marL="457200" fontAlgn="base">
              <a:spcBef>
                <a:spcPct val="0"/>
              </a:spcBef>
              <a:spcAft>
                <a:spcPct val="0"/>
              </a:spcAft>
              <a:defRPr sz="2400">
                <a:solidFill>
                  <a:schemeClr val="tx1"/>
                </a:solidFill>
                <a:latin typeface="Arial" pitchFamily="34" charset="0"/>
                <a:ea typeface="MS PGothic" pitchFamily="34" charset="-128"/>
              </a:defRPr>
            </a:lvl6pPr>
            <a:lvl7pPr marL="914400" fontAlgn="base">
              <a:spcBef>
                <a:spcPct val="0"/>
              </a:spcBef>
              <a:spcAft>
                <a:spcPct val="0"/>
              </a:spcAft>
              <a:defRPr sz="2400">
                <a:solidFill>
                  <a:schemeClr val="tx1"/>
                </a:solidFill>
                <a:latin typeface="Arial" pitchFamily="34" charset="0"/>
                <a:ea typeface="MS PGothic" pitchFamily="34" charset="-128"/>
              </a:defRPr>
            </a:lvl7pPr>
            <a:lvl8pPr marL="1371600" fontAlgn="base">
              <a:spcBef>
                <a:spcPct val="0"/>
              </a:spcBef>
              <a:spcAft>
                <a:spcPct val="0"/>
              </a:spcAft>
              <a:defRPr sz="2400">
                <a:solidFill>
                  <a:schemeClr val="tx1"/>
                </a:solidFill>
                <a:latin typeface="Arial" pitchFamily="34" charset="0"/>
                <a:ea typeface="MS PGothic" pitchFamily="34" charset="-128"/>
              </a:defRPr>
            </a:lvl8pPr>
            <a:lvl9pPr marL="1828800" fontAlgn="base">
              <a:spcBef>
                <a:spcPct val="0"/>
              </a:spcBef>
              <a:spcAft>
                <a:spcPct val="0"/>
              </a:spcAft>
              <a:defRPr sz="2400">
                <a:solidFill>
                  <a:schemeClr val="tx1"/>
                </a:solidFill>
                <a:latin typeface="Arial" pitchFamily="34" charset="0"/>
                <a:ea typeface="MS PGothic" pitchFamily="34" charset="-128"/>
              </a:defRPr>
            </a:lvl9pPr>
          </a:lstStyle>
          <a:p>
            <a:pPr algn="ctr" eaLnBrk="0" hangingPunct="0">
              <a:defRPr/>
            </a:pPr>
            <a:endParaRPr lang="en-US" b="1" dirty="0" smtClean="0">
              <a:solidFill>
                <a:schemeClr val="accent2"/>
              </a:solidFill>
              <a:cs typeface="Arial" pitchFamily="34" charset="0"/>
            </a:endParaRPr>
          </a:p>
          <a:p>
            <a:pPr algn="ctr" eaLnBrk="0" hangingPunct="0">
              <a:defRPr/>
            </a:pPr>
            <a:endParaRPr lang="en-US" b="1" dirty="0" smtClean="0">
              <a:solidFill>
                <a:schemeClr val="accent2"/>
              </a:solidFill>
              <a:cs typeface="Arial" pitchFamily="34" charset="0"/>
            </a:endParaRPr>
          </a:p>
          <a:p>
            <a:pPr algn="ctr" eaLnBrk="0" hangingPunct="0">
              <a:defRPr/>
            </a:pPr>
            <a:endParaRPr lang="en-US" sz="200" dirty="0" smtClean="0">
              <a:solidFill>
                <a:schemeClr val="accent2"/>
              </a:solidFill>
              <a:cs typeface="Arial" pitchFamily="34" charset="0"/>
            </a:endParaRPr>
          </a:p>
          <a:p>
            <a:pPr algn="ctr" eaLnBrk="0" hangingPunct="0">
              <a:defRPr/>
            </a:pPr>
            <a:r>
              <a:rPr lang="en-US" dirty="0" smtClean="0">
                <a:solidFill>
                  <a:schemeClr val="accent2"/>
                </a:solidFill>
                <a:cs typeface="Arial" pitchFamily="34" charset="0"/>
              </a:rPr>
              <a:t> </a:t>
            </a:r>
            <a:r>
              <a:rPr lang="en-US" dirty="0" err="1" smtClean="0">
                <a:solidFill>
                  <a:schemeClr val="accent2"/>
                </a:solidFill>
                <a:cs typeface="Arial" pitchFamily="34" charset="0"/>
              </a:rPr>
              <a:t>chiếm</a:t>
            </a:r>
            <a:r>
              <a:rPr lang="en-US" dirty="0" smtClean="0">
                <a:solidFill>
                  <a:schemeClr val="accent2"/>
                </a:solidFill>
                <a:cs typeface="Arial" pitchFamily="34" charset="0"/>
              </a:rPr>
              <a:t> 90% </a:t>
            </a:r>
            <a:r>
              <a:rPr lang="en-US" dirty="0" err="1" smtClean="0">
                <a:solidFill>
                  <a:schemeClr val="accent2"/>
                </a:solidFill>
                <a:cs typeface="Arial" pitchFamily="34" charset="0"/>
              </a:rPr>
              <a:t>thành</a:t>
            </a:r>
            <a:r>
              <a:rPr lang="en-US" dirty="0" smtClean="0">
                <a:solidFill>
                  <a:schemeClr val="accent2"/>
                </a:solidFill>
                <a:cs typeface="Arial" pitchFamily="34" charset="0"/>
              </a:rPr>
              <a:t> </a:t>
            </a:r>
            <a:r>
              <a:rPr lang="en-US" dirty="0" err="1" smtClean="0">
                <a:solidFill>
                  <a:schemeClr val="accent2"/>
                </a:solidFill>
                <a:cs typeface="Arial" pitchFamily="34" charset="0"/>
              </a:rPr>
              <a:t>công</a:t>
            </a:r>
            <a:r>
              <a:rPr lang="en-US" dirty="0" smtClean="0">
                <a:solidFill>
                  <a:schemeClr val="accent2"/>
                </a:solidFill>
                <a:cs typeface="Arial" pitchFamily="34" charset="0"/>
              </a:rPr>
              <a:t>!</a:t>
            </a:r>
          </a:p>
        </p:txBody>
      </p:sp>
    </p:spTree>
    <p:extLst>
      <p:ext uri="{BB962C8B-B14F-4D97-AF65-F5344CB8AC3E}">
        <p14:creationId xmlns="" xmlns:p14="http://schemas.microsoft.com/office/powerpoint/2010/main" val="37249995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ChangeArrowheads="1"/>
          </p:cNvSpPr>
          <p:nvPr>
            <p:ph type="title"/>
          </p:nvPr>
        </p:nvSpPr>
        <p:spPr>
          <a:xfrm>
            <a:off x="533400" y="228600"/>
            <a:ext cx="8229600" cy="1143000"/>
          </a:xfrm>
          <a:prstGeom prst="rect">
            <a:avLst/>
          </a:prstGeom>
          <a:noFill/>
          <a:ln>
            <a:noFill/>
          </a:ln>
        </p:spPr>
        <p:txBody>
          <a:bodyPr/>
          <a:lstStyle/>
          <a:p>
            <a:pPr algn="ctr" eaLnBrk="1" fontAlgn="auto" hangingPunct="1">
              <a:spcAft>
                <a:spcPts val="0"/>
              </a:spcAft>
              <a:defRPr/>
            </a:pPr>
            <a:r>
              <a:rPr lang="en-US" sz="3200" b="1" dirty="0" err="1" smtClean="0"/>
              <a:t>Đồng</a:t>
            </a:r>
            <a:r>
              <a:rPr lang="en-US" sz="3200" b="1" dirty="0" smtClean="0"/>
              <a:t> </a:t>
            </a:r>
            <a:r>
              <a:rPr lang="en-US" sz="3200" b="1" dirty="0" err="1" smtClean="0"/>
              <a:t>thời</a:t>
            </a:r>
            <a:r>
              <a:rPr lang="en-US" sz="3200" b="1" dirty="0" smtClean="0"/>
              <a:t> </a:t>
            </a:r>
            <a:r>
              <a:rPr lang="en-US" sz="3200" b="1" dirty="0" err="1" smtClean="0"/>
              <a:t>cần</a:t>
            </a:r>
            <a:r>
              <a:rPr lang="en-US" sz="3200" b="1" dirty="0" smtClean="0"/>
              <a:t> </a:t>
            </a:r>
            <a:r>
              <a:rPr lang="en-US" sz="3200" b="1" dirty="0" err="1" smtClean="0"/>
              <a:t>có</a:t>
            </a:r>
            <a:r>
              <a:rPr lang="en-US" sz="3200" b="1" dirty="0" smtClean="0"/>
              <a:t> </a:t>
            </a:r>
            <a:r>
              <a:rPr lang="en-US" sz="3200" b="1" dirty="0" err="1" smtClean="0"/>
              <a:t>các</a:t>
            </a:r>
            <a:r>
              <a:rPr lang="en-US" sz="3200" b="1" dirty="0" smtClean="0"/>
              <a:t> </a:t>
            </a:r>
            <a:r>
              <a:rPr lang="en-US" sz="3200" b="1" dirty="0" err="1" smtClean="0"/>
              <a:t>yêu</a:t>
            </a:r>
            <a:r>
              <a:rPr lang="en-US" sz="3200" b="1" dirty="0" smtClean="0"/>
              <a:t> </a:t>
            </a:r>
            <a:r>
              <a:rPr lang="en-US" sz="3200" b="1" dirty="0" err="1" smtClean="0"/>
              <a:t>cầu</a:t>
            </a:r>
            <a:r>
              <a:rPr lang="en-US" sz="3200" b="1" dirty="0" smtClean="0"/>
              <a:t> </a:t>
            </a:r>
            <a:r>
              <a:rPr lang="en-US" sz="3200" b="1" dirty="0" err="1" smtClean="0"/>
              <a:t>sau</a:t>
            </a:r>
            <a:endParaRPr lang="en-US" sz="3200" b="1" cap="none" dirty="0"/>
          </a:p>
        </p:txBody>
      </p:sp>
      <p:sp>
        <p:nvSpPr>
          <p:cNvPr id="31747" name="Rectangle 3"/>
          <p:cNvSpPr>
            <a:spLocks noGrp="1" noChangeArrowheads="1"/>
          </p:cNvSpPr>
          <p:nvPr>
            <p:ph idx="1"/>
          </p:nvPr>
        </p:nvSpPr>
        <p:spPr>
          <a:xfrm>
            <a:off x="533400" y="1600200"/>
            <a:ext cx="8229600" cy="4525963"/>
          </a:xfrm>
          <a:prstGeom prst="rect">
            <a:avLst/>
          </a:prstGeom>
          <a:noFill/>
          <a:ln>
            <a:noFill/>
          </a:ln>
        </p:spPr>
        <p:txBody>
          <a:bodyPr/>
          <a:lstStyle/>
          <a:p>
            <a:pPr eaLnBrk="1" hangingPunct="1">
              <a:lnSpc>
                <a:spcPct val="90000"/>
              </a:lnSpc>
              <a:spcBef>
                <a:spcPts val="1000"/>
              </a:spcBef>
              <a:buFont typeface="Arial" pitchFamily="34" charset="0"/>
              <a:buChar char="•"/>
            </a:pPr>
            <a:r>
              <a:rPr lang="en-US" altLang="en-US" sz="2400" b="0" dirty="0" err="1" smtClean="0">
                <a:solidFill>
                  <a:srgbClr val="FFFFFF"/>
                </a:solidFill>
              </a:rPr>
              <a:t>Sự</a:t>
            </a:r>
            <a:r>
              <a:rPr lang="en-US" altLang="en-US" sz="2400" b="0" dirty="0" smtClean="0">
                <a:solidFill>
                  <a:srgbClr val="FFFFFF"/>
                </a:solidFill>
              </a:rPr>
              <a:t> </a:t>
            </a:r>
            <a:r>
              <a:rPr lang="en-US" altLang="en-US" sz="2400" b="0" dirty="0" err="1" smtClean="0"/>
              <a:t>hiểu</a:t>
            </a:r>
            <a:r>
              <a:rPr lang="en-US" altLang="en-US" sz="2400" b="0" dirty="0" smtClean="0"/>
              <a:t> </a:t>
            </a:r>
            <a:r>
              <a:rPr lang="en-US" altLang="en-US" sz="2400" b="0" dirty="0" err="1" smtClean="0"/>
              <a:t>biết</a:t>
            </a:r>
            <a:r>
              <a:rPr lang="en-US" altLang="en-US" sz="2400" b="0" dirty="0" smtClean="0"/>
              <a:t> </a:t>
            </a:r>
            <a:r>
              <a:rPr lang="en-US" altLang="en-US" sz="2400" b="0" dirty="0" err="1" smtClean="0"/>
              <a:t>của</a:t>
            </a:r>
            <a:r>
              <a:rPr lang="en-US" altLang="en-US" sz="2400" b="0" dirty="0" smtClean="0"/>
              <a:t> </a:t>
            </a:r>
            <a:r>
              <a:rPr lang="en-US" altLang="en-US" sz="2400" b="0" dirty="0" err="1" smtClean="0"/>
              <a:t>các</a:t>
            </a:r>
            <a:r>
              <a:rPr lang="en-US" altLang="en-US" sz="2400" b="0" dirty="0" smtClean="0"/>
              <a:t> </a:t>
            </a:r>
            <a:r>
              <a:rPr lang="en-US" altLang="en-US" sz="2400" b="0" dirty="0" err="1" smtClean="0"/>
              <a:t>đơn</a:t>
            </a:r>
            <a:r>
              <a:rPr lang="en-US" altLang="en-US" sz="2400" b="0" dirty="0" smtClean="0"/>
              <a:t> </a:t>
            </a:r>
            <a:r>
              <a:rPr lang="en-US" altLang="en-US" sz="2400" b="0" dirty="0" err="1" smtClean="0"/>
              <a:t>vị</a:t>
            </a:r>
            <a:r>
              <a:rPr lang="en-US" altLang="en-US" sz="2400" b="0" dirty="0" smtClean="0"/>
              <a:t> </a:t>
            </a:r>
            <a:r>
              <a:rPr lang="en-US" altLang="en-US" sz="2400" b="0" dirty="0" err="1" smtClean="0"/>
              <a:t>về</a:t>
            </a:r>
            <a:r>
              <a:rPr lang="en-US" altLang="en-US" sz="2400" b="0" dirty="0" smtClean="0"/>
              <a:t> </a:t>
            </a:r>
            <a:r>
              <a:rPr lang="en-US" altLang="en-US" sz="2400" b="0" dirty="0" err="1" smtClean="0"/>
              <a:t>luật</a:t>
            </a:r>
            <a:r>
              <a:rPr lang="en-US" altLang="en-US" sz="2400" b="0" dirty="0" smtClean="0"/>
              <a:t> </a:t>
            </a:r>
            <a:r>
              <a:rPr lang="en-US" altLang="en-US" sz="2400" b="0" dirty="0" err="1" smtClean="0"/>
              <a:t>và</a:t>
            </a:r>
            <a:r>
              <a:rPr lang="en-US" altLang="en-US" sz="2400" b="0" dirty="0" smtClean="0"/>
              <a:t> </a:t>
            </a:r>
            <a:r>
              <a:rPr lang="en-US" altLang="en-US" sz="2400" b="0" dirty="0" err="1" smtClean="0"/>
              <a:t>trách</a:t>
            </a:r>
            <a:r>
              <a:rPr lang="en-US" altLang="en-US" sz="2400" b="0" dirty="0" smtClean="0"/>
              <a:t> </a:t>
            </a:r>
            <a:r>
              <a:rPr lang="en-US" altLang="en-US" sz="2400" b="0" dirty="0" err="1" smtClean="0"/>
              <a:t>nhi</a:t>
            </a:r>
            <a:r>
              <a:rPr lang="en-US" altLang="en-US" sz="2400" dirty="0" err="1" smtClean="0"/>
              <a:t>ệm</a:t>
            </a:r>
            <a:r>
              <a:rPr lang="en-US" altLang="en-US" sz="2400" dirty="0" smtClean="0"/>
              <a:t> </a:t>
            </a:r>
            <a:r>
              <a:rPr lang="en-US" altLang="en-US" sz="2400" dirty="0" err="1" smtClean="0"/>
              <a:t>của</a:t>
            </a:r>
            <a:r>
              <a:rPr lang="en-US" altLang="en-US" sz="2400" dirty="0" smtClean="0"/>
              <a:t> </a:t>
            </a:r>
            <a:r>
              <a:rPr lang="en-US" altLang="en-US" sz="2400" dirty="0" err="1" smtClean="0"/>
              <a:t>bản</a:t>
            </a:r>
            <a:r>
              <a:rPr lang="en-US" altLang="en-US" sz="2400" dirty="0" smtClean="0"/>
              <a:t> </a:t>
            </a:r>
            <a:r>
              <a:rPr lang="en-US" altLang="en-US" sz="2400" dirty="0" err="1" smtClean="0"/>
              <a:t>thân</a:t>
            </a:r>
            <a:r>
              <a:rPr lang="en-US" altLang="en-US" sz="2400" dirty="0" smtClean="0"/>
              <a:t> </a:t>
            </a:r>
            <a:r>
              <a:rPr lang="en-US" altLang="en-US" sz="2400" dirty="0" err="1" smtClean="0"/>
              <a:t>từng</a:t>
            </a:r>
            <a:r>
              <a:rPr lang="en-US" altLang="en-US" sz="2400" dirty="0" smtClean="0"/>
              <a:t> </a:t>
            </a:r>
            <a:r>
              <a:rPr lang="en-US" altLang="en-US" sz="2400" dirty="0" err="1" smtClean="0"/>
              <a:t>đơn</a:t>
            </a:r>
            <a:r>
              <a:rPr lang="en-US" altLang="en-US" sz="2400" dirty="0" smtClean="0"/>
              <a:t> </a:t>
            </a:r>
            <a:r>
              <a:rPr lang="en-US" altLang="en-US" sz="2400" dirty="0" err="1" smtClean="0"/>
              <a:t>vị</a:t>
            </a:r>
            <a:endParaRPr lang="en-US" altLang="en-US" sz="2400" b="0" dirty="0" smtClean="0"/>
          </a:p>
          <a:p>
            <a:pPr eaLnBrk="1" hangingPunct="1">
              <a:lnSpc>
                <a:spcPct val="90000"/>
              </a:lnSpc>
              <a:spcBef>
                <a:spcPts val="1000"/>
              </a:spcBef>
              <a:buFont typeface="Arial" pitchFamily="34" charset="0"/>
              <a:buChar char="•"/>
            </a:pPr>
            <a:r>
              <a:rPr lang="en-US" altLang="en-US" sz="2400" b="0" dirty="0" err="1" smtClean="0"/>
              <a:t>Cơ</a:t>
            </a:r>
            <a:r>
              <a:rPr lang="en-US" altLang="en-US" sz="2400" b="0" dirty="0" smtClean="0"/>
              <a:t> </a:t>
            </a:r>
            <a:r>
              <a:rPr lang="en-US" altLang="en-US" sz="2400" b="0" dirty="0" err="1" smtClean="0"/>
              <a:t>chế</a:t>
            </a:r>
            <a:r>
              <a:rPr lang="en-US" altLang="en-US" sz="2400" b="0" dirty="0" smtClean="0"/>
              <a:t> </a:t>
            </a:r>
            <a:r>
              <a:rPr lang="en-US" altLang="en-US" sz="2400" b="0" dirty="0" err="1" smtClean="0"/>
              <a:t>thực</a:t>
            </a:r>
            <a:r>
              <a:rPr lang="en-US" altLang="en-US" sz="2400" b="0" dirty="0" smtClean="0"/>
              <a:t> </a:t>
            </a:r>
            <a:r>
              <a:rPr lang="en-US" altLang="en-US" sz="2400" b="0" dirty="0" err="1" smtClean="0"/>
              <a:t>thi</a:t>
            </a:r>
            <a:r>
              <a:rPr lang="en-US" altLang="en-US" sz="2400" b="0" dirty="0" smtClean="0"/>
              <a:t> </a:t>
            </a:r>
            <a:r>
              <a:rPr lang="en-US" altLang="en-US" sz="2400" b="0" dirty="0" err="1" smtClean="0"/>
              <a:t>đơn</a:t>
            </a:r>
            <a:r>
              <a:rPr lang="en-US" altLang="en-US" sz="2400" b="0" dirty="0" smtClean="0"/>
              <a:t> </a:t>
            </a:r>
            <a:r>
              <a:rPr lang="en-US" altLang="en-US" sz="2400" b="0" dirty="0" err="1" smtClean="0"/>
              <a:t>giản</a:t>
            </a:r>
            <a:r>
              <a:rPr lang="en-US" altLang="en-US" sz="2400" b="0" dirty="0" smtClean="0"/>
              <a:t>, </a:t>
            </a:r>
            <a:r>
              <a:rPr lang="en-US" altLang="en-US" sz="2400" b="0" dirty="0" err="1" smtClean="0"/>
              <a:t>công</a:t>
            </a:r>
            <a:r>
              <a:rPr lang="en-US" altLang="en-US" sz="2400" b="0" dirty="0" smtClean="0"/>
              <a:t> </a:t>
            </a:r>
            <a:r>
              <a:rPr lang="en-US" altLang="en-US" sz="2400" b="0" dirty="0" err="1" smtClean="0"/>
              <a:t>bằng</a:t>
            </a:r>
            <a:r>
              <a:rPr lang="en-US" altLang="en-US" sz="2400" b="0" dirty="0" smtClean="0"/>
              <a:t>, </a:t>
            </a:r>
            <a:r>
              <a:rPr lang="en-US" altLang="en-US" sz="2400" b="0" dirty="0" err="1" smtClean="0"/>
              <a:t>hiệu</a:t>
            </a:r>
            <a:r>
              <a:rPr lang="en-US" altLang="en-US" sz="2400" b="0" dirty="0" smtClean="0"/>
              <a:t> </a:t>
            </a:r>
            <a:r>
              <a:rPr lang="en-US" altLang="en-US" sz="2400" b="0" dirty="0" err="1" smtClean="0"/>
              <a:t>quả</a:t>
            </a:r>
            <a:endParaRPr lang="en-US" altLang="en-US" sz="2400" b="0" dirty="0" smtClean="0"/>
          </a:p>
          <a:p>
            <a:pPr eaLnBrk="1" hangingPunct="1">
              <a:lnSpc>
                <a:spcPct val="90000"/>
              </a:lnSpc>
              <a:spcBef>
                <a:spcPts val="1000"/>
              </a:spcBef>
              <a:buFont typeface="Arial" pitchFamily="34" charset="0"/>
              <a:buChar char="•"/>
            </a:pPr>
            <a:r>
              <a:rPr lang="en-US" altLang="en-US" sz="2400" b="0" dirty="0" err="1" smtClean="0"/>
              <a:t>Quy</a:t>
            </a:r>
            <a:r>
              <a:rPr lang="en-US" altLang="en-US" sz="2400" b="0" dirty="0" smtClean="0"/>
              <a:t> </a:t>
            </a:r>
            <a:r>
              <a:rPr lang="en-US" altLang="en-US" sz="2400" b="0" dirty="0" err="1" smtClean="0"/>
              <a:t>định</a:t>
            </a:r>
            <a:r>
              <a:rPr lang="en-US" altLang="en-US" sz="2400" b="0" dirty="0" smtClean="0"/>
              <a:t> </a:t>
            </a:r>
            <a:r>
              <a:rPr lang="en-US" altLang="en-US" sz="2400" b="0" dirty="0" err="1" smtClean="0"/>
              <a:t>rõ</a:t>
            </a:r>
            <a:r>
              <a:rPr lang="en-US" altLang="en-US" sz="2400" dirty="0"/>
              <a:t> </a:t>
            </a:r>
            <a:r>
              <a:rPr lang="en-US" altLang="en-US" sz="2400" b="0" dirty="0" err="1" smtClean="0"/>
              <a:t>các</a:t>
            </a:r>
            <a:r>
              <a:rPr lang="en-US" altLang="en-US" sz="2400" b="0" dirty="0" smtClean="0"/>
              <a:t> </a:t>
            </a:r>
            <a:r>
              <a:rPr lang="en-US" altLang="en-US" sz="2400" b="0" dirty="0" err="1" smtClean="0"/>
              <a:t>thủ</a:t>
            </a:r>
            <a:r>
              <a:rPr lang="en-US" altLang="en-US" sz="2400" b="0" dirty="0" smtClean="0"/>
              <a:t> </a:t>
            </a:r>
            <a:r>
              <a:rPr lang="en-US" altLang="en-US" sz="2400" b="0" dirty="0" err="1" smtClean="0"/>
              <a:t>tục</a:t>
            </a:r>
            <a:r>
              <a:rPr lang="en-US" altLang="en-US" sz="2400" b="0" dirty="0" smtClean="0"/>
              <a:t>, </a:t>
            </a:r>
            <a:r>
              <a:rPr lang="en-US" altLang="en-US" sz="2400" b="0" dirty="0" err="1" smtClean="0"/>
              <a:t>các</a:t>
            </a:r>
            <a:r>
              <a:rPr lang="en-US" altLang="en-US" sz="2400" b="0" dirty="0" smtClean="0"/>
              <a:t> </a:t>
            </a:r>
            <a:r>
              <a:rPr lang="en-US" altLang="en-US" sz="2400" b="0" dirty="0" err="1" smtClean="0"/>
              <a:t>bước</a:t>
            </a:r>
            <a:r>
              <a:rPr lang="en-US" altLang="en-US" sz="2400" b="0" dirty="0" smtClean="0"/>
              <a:t> </a:t>
            </a:r>
            <a:r>
              <a:rPr lang="en-US" altLang="en-US" sz="2400" b="0" dirty="0" err="1" smtClean="0"/>
              <a:t>thực</a:t>
            </a:r>
            <a:r>
              <a:rPr lang="en-US" altLang="en-US" sz="2400" b="0" dirty="0" smtClean="0"/>
              <a:t> </a:t>
            </a:r>
            <a:r>
              <a:rPr lang="en-US" altLang="en-US" sz="2400" b="0" dirty="0" err="1" smtClean="0"/>
              <a:t>thi</a:t>
            </a:r>
            <a:r>
              <a:rPr lang="en-US" altLang="en-US" sz="2400" b="0" dirty="0" smtClean="0"/>
              <a:t> </a:t>
            </a:r>
            <a:r>
              <a:rPr lang="en-US" altLang="en-US" sz="2400" b="0" dirty="0" err="1" smtClean="0"/>
              <a:t>quy</a:t>
            </a:r>
            <a:r>
              <a:rPr lang="en-US" altLang="en-US" sz="2400" b="0" dirty="0" smtClean="0"/>
              <a:t> </a:t>
            </a:r>
            <a:r>
              <a:rPr lang="en-US" altLang="en-US" sz="2400" b="0" dirty="0" err="1" smtClean="0"/>
              <a:t>định</a:t>
            </a:r>
            <a:r>
              <a:rPr lang="en-US" altLang="en-US" sz="2400" b="0" dirty="0" smtClean="0"/>
              <a:t> (</a:t>
            </a:r>
            <a:r>
              <a:rPr lang="en-US" altLang="en-US" sz="2400" b="0" dirty="0" err="1" smtClean="0"/>
              <a:t>thanh</a:t>
            </a:r>
            <a:r>
              <a:rPr lang="en-US" altLang="en-US" sz="2400" b="0" dirty="0" smtClean="0"/>
              <a:t> </a:t>
            </a:r>
            <a:r>
              <a:rPr lang="en-US" altLang="en-US" sz="2400" b="0" dirty="0" err="1" smtClean="0"/>
              <a:t>tra</a:t>
            </a:r>
            <a:r>
              <a:rPr lang="en-US" altLang="en-US" sz="2400" b="0" dirty="0" smtClean="0"/>
              <a:t> </a:t>
            </a:r>
            <a:r>
              <a:rPr lang="en-US" altLang="en-US" sz="2400" b="0" dirty="0" err="1" smtClean="0"/>
              <a:t>kiểm</a:t>
            </a:r>
            <a:r>
              <a:rPr lang="en-US" altLang="en-US" sz="2400" b="0" dirty="0" smtClean="0"/>
              <a:t> </a:t>
            </a:r>
            <a:r>
              <a:rPr lang="en-US" altLang="en-US" sz="2400" b="0" dirty="0" err="1" smtClean="0"/>
              <a:t>tra</a:t>
            </a:r>
            <a:r>
              <a:rPr lang="en-US" altLang="en-US" sz="2400" b="0" dirty="0" smtClean="0"/>
              <a:t>, </a:t>
            </a:r>
            <a:r>
              <a:rPr lang="en-US" altLang="en-US" sz="2400" b="0" dirty="0" err="1" smtClean="0"/>
              <a:t>xử</a:t>
            </a:r>
            <a:r>
              <a:rPr lang="en-US" altLang="en-US" sz="2400" b="0" dirty="0" smtClean="0"/>
              <a:t> </a:t>
            </a:r>
            <a:r>
              <a:rPr lang="en-US" altLang="en-US" sz="2400" b="0" dirty="0" err="1" smtClean="0"/>
              <a:t>phạt</a:t>
            </a:r>
            <a:r>
              <a:rPr lang="en-US" altLang="en-US" sz="2400" b="0" dirty="0" smtClean="0"/>
              <a:t>)</a:t>
            </a:r>
          </a:p>
          <a:p>
            <a:pPr eaLnBrk="1" hangingPunct="1">
              <a:lnSpc>
                <a:spcPct val="90000"/>
              </a:lnSpc>
              <a:spcBef>
                <a:spcPts val="1000"/>
              </a:spcBef>
              <a:buFont typeface="Arial" pitchFamily="34" charset="0"/>
              <a:buChar char="•"/>
            </a:pPr>
            <a:r>
              <a:rPr lang="en-US" altLang="en-US" sz="2400" b="0" dirty="0" err="1" smtClean="0"/>
              <a:t>Có</a:t>
            </a:r>
            <a:r>
              <a:rPr lang="en-US" altLang="en-US" sz="2400" b="0" dirty="0" smtClean="0"/>
              <a:t> </a:t>
            </a:r>
            <a:r>
              <a:rPr lang="en-US" altLang="en-US" sz="2400" b="0" dirty="0" err="1" smtClean="0"/>
              <a:t>lực</a:t>
            </a:r>
            <a:r>
              <a:rPr lang="en-US" altLang="en-US" sz="2400" b="0" dirty="0" smtClean="0"/>
              <a:t> </a:t>
            </a:r>
            <a:r>
              <a:rPr lang="en-US" altLang="en-US" sz="2400" b="0" dirty="0" err="1" smtClean="0"/>
              <a:t>lượng</a:t>
            </a:r>
            <a:r>
              <a:rPr lang="en-US" altLang="en-US" sz="2400" b="0" dirty="0" smtClean="0"/>
              <a:t> </a:t>
            </a:r>
            <a:r>
              <a:rPr lang="en-US" altLang="en-US" sz="2400" b="0" dirty="0" err="1" smtClean="0"/>
              <a:t>thực</a:t>
            </a:r>
            <a:r>
              <a:rPr lang="en-US" altLang="en-US" sz="2400" b="0" dirty="0" smtClean="0"/>
              <a:t> </a:t>
            </a:r>
            <a:r>
              <a:rPr lang="en-US" altLang="en-US" sz="2400" b="0" dirty="0" err="1" smtClean="0"/>
              <a:t>thi</a:t>
            </a:r>
            <a:r>
              <a:rPr lang="en-US" altLang="en-US" sz="2400" b="0" dirty="0" smtClean="0"/>
              <a:t> </a:t>
            </a:r>
            <a:r>
              <a:rPr lang="en-US" altLang="en-US" sz="2400" b="0" dirty="0" err="1" smtClean="0"/>
              <a:t>pháp</a:t>
            </a:r>
            <a:r>
              <a:rPr lang="en-US" altLang="en-US" sz="2400" b="0" dirty="0" smtClean="0"/>
              <a:t> </a:t>
            </a:r>
            <a:r>
              <a:rPr lang="en-US" altLang="en-US" sz="2400" b="0" dirty="0" err="1" smtClean="0"/>
              <a:t>luật</a:t>
            </a:r>
            <a:r>
              <a:rPr lang="en-US" altLang="en-US" sz="2400" b="0" dirty="0" smtClean="0"/>
              <a:t> </a:t>
            </a:r>
            <a:r>
              <a:rPr lang="en-US" altLang="en-US" sz="2400" b="0" dirty="0" err="1" smtClean="0"/>
              <a:t>được</a:t>
            </a:r>
            <a:r>
              <a:rPr lang="en-US" altLang="en-US" sz="2400" b="0" dirty="0" smtClean="0"/>
              <a:t> </a:t>
            </a:r>
            <a:r>
              <a:rPr lang="en-US" altLang="en-US" sz="2400" b="0" dirty="0" err="1" smtClean="0"/>
              <a:t>tập</a:t>
            </a:r>
            <a:r>
              <a:rPr lang="en-US" altLang="en-US" sz="2400" b="0" dirty="0" smtClean="0"/>
              <a:t> </a:t>
            </a:r>
            <a:r>
              <a:rPr lang="en-US" altLang="en-US" sz="2400" b="0" dirty="0" err="1" smtClean="0"/>
              <a:t>huấn</a:t>
            </a:r>
            <a:r>
              <a:rPr lang="en-US" altLang="en-US" sz="2400" b="0" dirty="0" smtClean="0"/>
              <a:t>, </a:t>
            </a:r>
            <a:r>
              <a:rPr lang="en-US" altLang="en-US" sz="2400" b="0" dirty="0" err="1" smtClean="0"/>
              <a:t>và</a:t>
            </a:r>
            <a:r>
              <a:rPr lang="en-US" altLang="en-US" sz="2400" b="0" dirty="0" smtClean="0"/>
              <a:t> </a:t>
            </a:r>
            <a:r>
              <a:rPr lang="en-US" altLang="en-US" sz="2400" b="0" dirty="0" err="1" smtClean="0"/>
              <a:t>ủng</a:t>
            </a:r>
            <a:r>
              <a:rPr lang="en-US" altLang="en-US" sz="2400" b="0" dirty="0" smtClean="0"/>
              <a:t> </a:t>
            </a:r>
            <a:r>
              <a:rPr lang="en-US" altLang="en-US" sz="2400" b="0" dirty="0" err="1" smtClean="0"/>
              <a:t>hộ</a:t>
            </a:r>
            <a:r>
              <a:rPr lang="en-US" altLang="en-US" sz="2400" b="0" dirty="0" smtClean="0"/>
              <a:t> </a:t>
            </a:r>
            <a:r>
              <a:rPr lang="en-US" altLang="en-US" sz="2400" b="0" dirty="0" err="1" smtClean="0"/>
              <a:t>việc</a:t>
            </a:r>
            <a:r>
              <a:rPr lang="en-US" altLang="en-US" sz="2400" b="0" dirty="0" smtClean="0"/>
              <a:t> </a:t>
            </a:r>
            <a:r>
              <a:rPr lang="en-US" altLang="en-US" sz="2400" b="0" dirty="0" err="1" smtClean="0"/>
              <a:t>thực</a:t>
            </a:r>
            <a:r>
              <a:rPr lang="en-US" altLang="en-US" sz="2400" b="0" dirty="0" smtClean="0"/>
              <a:t> </a:t>
            </a:r>
            <a:r>
              <a:rPr lang="en-US" altLang="en-US" sz="2400" b="0" dirty="0" err="1" smtClean="0"/>
              <a:t>thi</a:t>
            </a:r>
            <a:r>
              <a:rPr lang="en-US" altLang="en-US" sz="2400" b="0" dirty="0" smtClean="0"/>
              <a:t> </a:t>
            </a:r>
            <a:r>
              <a:rPr lang="en-US" altLang="en-US" sz="2400" b="0" dirty="0" err="1" smtClean="0"/>
              <a:t>luật</a:t>
            </a:r>
            <a:endParaRPr lang="en-US" altLang="en-US" sz="2400" b="0" dirty="0" smtClean="0"/>
          </a:p>
          <a:p>
            <a:pPr eaLnBrk="1" hangingPunct="1">
              <a:lnSpc>
                <a:spcPct val="90000"/>
              </a:lnSpc>
              <a:spcBef>
                <a:spcPts val="1000"/>
              </a:spcBef>
              <a:buFont typeface="Arial" pitchFamily="34" charset="0"/>
              <a:buChar char="•"/>
            </a:pPr>
            <a:r>
              <a:rPr lang="en-US" altLang="en-US" sz="2400" b="0" dirty="0" err="1" smtClean="0"/>
              <a:t>Cơ</a:t>
            </a:r>
            <a:r>
              <a:rPr lang="en-US" altLang="en-US" sz="2400" b="0" dirty="0" smtClean="0"/>
              <a:t> </a:t>
            </a:r>
            <a:r>
              <a:rPr lang="en-US" altLang="en-US" sz="2400" b="0" dirty="0" err="1" smtClean="0"/>
              <a:t>chế</a:t>
            </a:r>
            <a:r>
              <a:rPr lang="en-US" altLang="en-US" sz="2400" b="0" dirty="0" smtClean="0"/>
              <a:t> </a:t>
            </a:r>
            <a:r>
              <a:rPr lang="en-US" altLang="en-US" sz="2400" b="0" dirty="0" err="1" smtClean="0"/>
              <a:t>đơn</a:t>
            </a:r>
            <a:r>
              <a:rPr lang="en-US" altLang="en-US" sz="2400" b="0" dirty="0" smtClean="0"/>
              <a:t> </a:t>
            </a:r>
            <a:r>
              <a:rPr lang="en-US" altLang="en-US" sz="2400" b="0" dirty="0" err="1" smtClean="0"/>
              <a:t>giản</a:t>
            </a:r>
            <a:r>
              <a:rPr lang="en-US" altLang="en-US" sz="2400" b="0" dirty="0" smtClean="0"/>
              <a:t> </a:t>
            </a:r>
            <a:r>
              <a:rPr lang="en-US" altLang="en-US" sz="2400" b="0" dirty="0" err="1" smtClean="0"/>
              <a:t>để</a:t>
            </a:r>
            <a:r>
              <a:rPr lang="en-US" altLang="en-US" sz="2400" b="0" dirty="0" smtClean="0"/>
              <a:t> </a:t>
            </a:r>
            <a:r>
              <a:rPr lang="en-US" altLang="en-US" sz="2400" b="0" dirty="0" err="1" smtClean="0"/>
              <a:t>công</a:t>
            </a:r>
            <a:r>
              <a:rPr lang="en-US" altLang="en-US" sz="2400" b="0" dirty="0" smtClean="0"/>
              <a:t> </a:t>
            </a:r>
            <a:r>
              <a:rPr lang="en-US" altLang="en-US" sz="2400" b="0" dirty="0" err="1" smtClean="0"/>
              <a:t>chúng</a:t>
            </a:r>
            <a:r>
              <a:rPr lang="en-US" altLang="en-US" sz="2400" b="0" dirty="0" smtClean="0"/>
              <a:t> </a:t>
            </a:r>
            <a:r>
              <a:rPr lang="en-US" altLang="en-US" sz="2400" b="0" dirty="0" err="1" smtClean="0"/>
              <a:t>phản</a:t>
            </a:r>
            <a:r>
              <a:rPr lang="en-US" altLang="en-US" sz="2400" b="0" dirty="0" smtClean="0"/>
              <a:t> </a:t>
            </a:r>
            <a:r>
              <a:rPr lang="en-US" altLang="en-US" sz="2400" b="0" dirty="0" err="1" smtClean="0"/>
              <a:t>ánh</a:t>
            </a:r>
            <a:r>
              <a:rPr lang="en-US" altLang="en-US" sz="2400" b="0" dirty="0" smtClean="0"/>
              <a:t> </a:t>
            </a:r>
            <a:r>
              <a:rPr lang="en-US" altLang="en-US" sz="2400" b="0" dirty="0" err="1" smtClean="0"/>
              <a:t>về</a:t>
            </a:r>
            <a:r>
              <a:rPr lang="en-US" altLang="en-US" sz="2400" b="0" dirty="0" smtClean="0"/>
              <a:t> vi </a:t>
            </a:r>
            <a:r>
              <a:rPr lang="en-US" altLang="en-US" sz="2400" b="0" dirty="0" err="1" smtClean="0"/>
              <a:t>phạm</a:t>
            </a:r>
            <a:endParaRPr lang="en-US" altLang="en-US" sz="2400" b="0" dirty="0" smtClean="0"/>
          </a:p>
          <a:p>
            <a:pPr eaLnBrk="1" hangingPunct="1">
              <a:lnSpc>
                <a:spcPct val="90000"/>
              </a:lnSpc>
              <a:spcBef>
                <a:spcPts val="1000"/>
              </a:spcBef>
              <a:buFont typeface="Arial" pitchFamily="34" charset="0"/>
              <a:buChar char="•"/>
            </a:pPr>
            <a:r>
              <a:rPr lang="en-US" altLang="en-US" sz="2400" b="0" dirty="0" err="1" smtClean="0"/>
              <a:t>Công</a:t>
            </a:r>
            <a:r>
              <a:rPr lang="en-US" altLang="en-US" sz="2400" b="0" dirty="0" smtClean="0"/>
              <a:t> </a:t>
            </a:r>
            <a:r>
              <a:rPr lang="en-US" altLang="en-US" sz="2400" b="0" dirty="0" err="1" smtClean="0"/>
              <a:t>khai</a:t>
            </a:r>
            <a:r>
              <a:rPr lang="en-US" altLang="en-US" sz="2400" b="0" dirty="0" smtClean="0"/>
              <a:t> </a:t>
            </a:r>
            <a:r>
              <a:rPr lang="en-US" altLang="en-US" sz="2400" b="0" dirty="0" err="1" smtClean="0"/>
              <a:t>trên</a:t>
            </a:r>
            <a:r>
              <a:rPr lang="en-US" altLang="en-US" sz="2400" b="0" dirty="0" smtClean="0"/>
              <a:t> </a:t>
            </a:r>
            <a:r>
              <a:rPr lang="en-US" altLang="en-US" sz="2400" b="0" dirty="0" err="1" smtClean="0"/>
              <a:t>truyền</a:t>
            </a:r>
            <a:r>
              <a:rPr lang="en-US" altLang="en-US" sz="2400" b="0" dirty="0" smtClean="0"/>
              <a:t> </a:t>
            </a:r>
            <a:r>
              <a:rPr lang="en-US" altLang="en-US" sz="2400" b="0" dirty="0" err="1" smtClean="0"/>
              <a:t>thông</a:t>
            </a:r>
            <a:r>
              <a:rPr lang="en-US" altLang="en-US" sz="2400" b="0" dirty="0" smtClean="0"/>
              <a:t> </a:t>
            </a:r>
            <a:r>
              <a:rPr lang="en-US" altLang="en-US" sz="2400" b="0" dirty="0" err="1" smtClean="0"/>
              <a:t>các</a:t>
            </a:r>
            <a:r>
              <a:rPr lang="en-US" altLang="en-US" sz="2400" b="0" dirty="0" smtClean="0"/>
              <a:t> </a:t>
            </a:r>
            <a:r>
              <a:rPr lang="en-US" altLang="en-US" sz="2400" b="0" dirty="0" err="1" smtClean="0"/>
              <a:t>nỗ</a:t>
            </a:r>
            <a:r>
              <a:rPr lang="en-US" altLang="en-US" sz="2400" b="0" dirty="0" smtClean="0"/>
              <a:t> </a:t>
            </a:r>
            <a:r>
              <a:rPr lang="en-US" altLang="en-US" sz="2400" b="0" dirty="0" err="1" smtClean="0"/>
              <a:t>lực</a:t>
            </a:r>
            <a:r>
              <a:rPr lang="en-US" altLang="en-US" sz="2400" b="0" dirty="0" smtClean="0"/>
              <a:t> </a:t>
            </a:r>
            <a:r>
              <a:rPr lang="en-US" altLang="en-US" sz="2400" b="0" dirty="0" err="1" smtClean="0"/>
              <a:t>thực</a:t>
            </a:r>
            <a:r>
              <a:rPr lang="en-US" altLang="en-US" sz="2400" b="0" dirty="0" smtClean="0"/>
              <a:t> </a:t>
            </a:r>
            <a:r>
              <a:rPr lang="en-US" altLang="en-US" sz="2400" b="0" dirty="0" err="1" smtClean="0"/>
              <a:t>hiện</a:t>
            </a:r>
            <a:r>
              <a:rPr lang="en-US" altLang="en-US" sz="2400" b="0" dirty="0" smtClean="0"/>
              <a:t>, </a:t>
            </a:r>
            <a:r>
              <a:rPr lang="en-US" altLang="en-US" sz="2400" b="0" dirty="0" err="1" smtClean="0"/>
              <a:t>ví</a:t>
            </a:r>
            <a:r>
              <a:rPr lang="en-US" altLang="en-US" sz="2400" b="0" dirty="0" smtClean="0"/>
              <a:t> </a:t>
            </a:r>
            <a:r>
              <a:rPr lang="en-US" altLang="en-US" sz="2400" b="0" dirty="0" err="1" smtClean="0"/>
              <a:t>dụ</a:t>
            </a:r>
            <a:r>
              <a:rPr lang="en-US" altLang="en-US" sz="2400" b="0" dirty="0" smtClean="0"/>
              <a:t> </a:t>
            </a:r>
            <a:r>
              <a:rPr lang="en-US" altLang="en-US" sz="2400" dirty="0" err="1"/>
              <a:t>x</a:t>
            </a:r>
            <a:r>
              <a:rPr lang="en-US" altLang="en-US" sz="2400" b="0" dirty="0" err="1" smtClean="0"/>
              <a:t>ử</a:t>
            </a:r>
            <a:r>
              <a:rPr lang="en-US" altLang="en-US" sz="2400" b="0" dirty="0" smtClean="0"/>
              <a:t> </a:t>
            </a:r>
            <a:r>
              <a:rPr lang="en-US" altLang="en-US" sz="2400" b="0" dirty="0" err="1" smtClean="0"/>
              <a:t>phạt</a:t>
            </a:r>
            <a:endParaRPr lang="en-US" altLang="en-US" sz="2400" b="0" dirty="0" smtClean="0"/>
          </a:p>
          <a:p>
            <a:pPr eaLnBrk="1" hangingPunct="1">
              <a:lnSpc>
                <a:spcPct val="90000"/>
              </a:lnSpc>
              <a:spcBef>
                <a:spcPts val="1000"/>
              </a:spcBef>
              <a:buFont typeface="Arial" pitchFamily="34" charset="0"/>
              <a:buChar char="•"/>
            </a:pPr>
            <a:r>
              <a:rPr lang="en-US" altLang="en-US" sz="2400" b="0" dirty="0" err="1" smtClean="0"/>
              <a:t>Nguồn</a:t>
            </a:r>
            <a:r>
              <a:rPr lang="en-US" altLang="en-US" sz="2400" b="0" dirty="0" smtClean="0"/>
              <a:t> </a:t>
            </a:r>
            <a:r>
              <a:rPr lang="en-US" altLang="en-US" sz="2400" b="0" dirty="0" err="1" smtClean="0"/>
              <a:t>lực</a:t>
            </a:r>
            <a:endParaRPr lang="en-US" altLang="en-US" sz="2400" b="0" dirty="0" smtClean="0"/>
          </a:p>
        </p:txBody>
      </p:sp>
    </p:spTree>
    <p:extLst>
      <p:ext uri="{BB962C8B-B14F-4D97-AF65-F5344CB8AC3E}">
        <p14:creationId xmlns="" xmlns:p14="http://schemas.microsoft.com/office/powerpoint/2010/main" val="41731718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a:xfrm>
            <a:off x="457200" y="381000"/>
            <a:ext cx="8229600" cy="1143000"/>
          </a:xfrm>
          <a:prstGeom prst="rect">
            <a:avLst/>
          </a:prstGeom>
          <a:noFill/>
          <a:ln>
            <a:noFill/>
          </a:ln>
        </p:spPr>
        <p:txBody>
          <a:bodyPr>
            <a:normAutofit/>
          </a:bodyPr>
          <a:lstStyle/>
          <a:p>
            <a:pPr algn="ctr" eaLnBrk="1" fontAlgn="auto" hangingPunct="1">
              <a:spcAft>
                <a:spcPts val="0"/>
              </a:spcAft>
              <a:defRPr/>
            </a:pPr>
            <a:r>
              <a:rPr lang="en-US" sz="3200" b="1" cap="none" dirty="0" err="1" smtClean="0"/>
              <a:t>Sự</a:t>
            </a:r>
            <a:r>
              <a:rPr lang="en-US" sz="3200" b="1" cap="none" dirty="0" smtClean="0"/>
              <a:t> </a:t>
            </a:r>
            <a:r>
              <a:rPr lang="en-US" sz="3200" b="1" cap="none" dirty="0" err="1" smtClean="0"/>
              <a:t>nhận</a:t>
            </a:r>
            <a:r>
              <a:rPr lang="en-US" sz="3200" b="1" cap="none" dirty="0" smtClean="0"/>
              <a:t> </a:t>
            </a:r>
            <a:r>
              <a:rPr lang="en-US" sz="3200" b="1" cap="none" dirty="0" err="1" smtClean="0"/>
              <a:t>thức</a:t>
            </a:r>
            <a:r>
              <a:rPr lang="en-US" sz="3200" b="1" cap="none" dirty="0" smtClean="0"/>
              <a:t> </a:t>
            </a:r>
            <a:r>
              <a:rPr lang="en-US" sz="3200" b="1" cap="none" dirty="0" err="1" smtClean="0"/>
              <a:t>của</a:t>
            </a:r>
            <a:r>
              <a:rPr lang="en-US" sz="3200" b="1" cap="none" dirty="0" smtClean="0"/>
              <a:t> </a:t>
            </a:r>
            <a:r>
              <a:rPr lang="en-US" sz="3200" b="1" cap="none" dirty="0" err="1" smtClean="0"/>
              <a:t>các</a:t>
            </a:r>
            <a:r>
              <a:rPr lang="en-US" sz="3200" b="1" cap="none" dirty="0" smtClean="0"/>
              <a:t> </a:t>
            </a:r>
            <a:r>
              <a:rPr lang="en-US" sz="3200" b="1" cap="none" dirty="0" err="1" smtClean="0"/>
              <a:t>đơn</a:t>
            </a:r>
            <a:r>
              <a:rPr lang="en-US" sz="3200" b="1" cap="none" dirty="0" smtClean="0"/>
              <a:t> </a:t>
            </a:r>
            <a:r>
              <a:rPr lang="en-US" sz="3200" b="1" cap="none" dirty="0" err="1" smtClean="0"/>
              <a:t>vị</a:t>
            </a:r>
            <a:r>
              <a:rPr lang="en-US" sz="3200" b="1" cap="none" dirty="0" smtClean="0"/>
              <a:t> </a:t>
            </a:r>
            <a:r>
              <a:rPr lang="en-US" sz="3200" b="1" cap="none" dirty="0" err="1" smtClean="0"/>
              <a:t>và</a:t>
            </a:r>
            <a:r>
              <a:rPr lang="en-US" sz="3200" b="1" cap="none" dirty="0" smtClean="0"/>
              <a:t> </a:t>
            </a:r>
            <a:r>
              <a:rPr lang="en-US" sz="3200" b="1" cap="none" dirty="0" err="1" smtClean="0"/>
              <a:t>công</a:t>
            </a:r>
            <a:r>
              <a:rPr lang="en-US" sz="3200" b="1" cap="none" dirty="0" smtClean="0"/>
              <a:t> </a:t>
            </a:r>
            <a:r>
              <a:rPr lang="en-US" sz="3200" b="1" cap="none" dirty="0" err="1" smtClean="0"/>
              <a:t>chúng</a:t>
            </a:r>
            <a:r>
              <a:rPr lang="en-US" sz="3200" b="1" cap="none" dirty="0" smtClean="0"/>
              <a:t> </a:t>
            </a:r>
            <a:r>
              <a:rPr lang="en-US" sz="3200" b="1" cap="none" dirty="0" err="1" smtClean="0"/>
              <a:t>về</a:t>
            </a:r>
            <a:r>
              <a:rPr lang="en-US" sz="3200" b="1" cap="none" dirty="0" smtClean="0"/>
              <a:t> </a:t>
            </a:r>
            <a:r>
              <a:rPr lang="en-US" sz="3200" b="1" cap="none" dirty="0" err="1" smtClean="0"/>
              <a:t>nghĩa</a:t>
            </a:r>
            <a:r>
              <a:rPr lang="en-US" sz="3200" b="1" cap="none" dirty="0" smtClean="0"/>
              <a:t> </a:t>
            </a:r>
            <a:r>
              <a:rPr lang="en-US" sz="3200" b="1" cap="none" dirty="0" err="1" smtClean="0"/>
              <a:t>vụ</a:t>
            </a:r>
            <a:r>
              <a:rPr lang="en-US" sz="3200" b="1" cap="none" dirty="0" smtClean="0"/>
              <a:t> </a:t>
            </a:r>
            <a:r>
              <a:rPr lang="en-US" sz="3200" b="1" cap="none" dirty="0" err="1" smtClean="0"/>
              <a:t>tuân</a:t>
            </a:r>
            <a:r>
              <a:rPr lang="en-US" sz="3200" b="1" cap="none" dirty="0" smtClean="0"/>
              <a:t> </a:t>
            </a:r>
            <a:r>
              <a:rPr lang="en-US" sz="3200" b="1" cap="none" dirty="0" err="1" smtClean="0"/>
              <a:t>thủ</a:t>
            </a:r>
            <a:r>
              <a:rPr lang="en-US" sz="3200" b="1" cap="none" dirty="0" smtClean="0"/>
              <a:t> </a:t>
            </a:r>
            <a:r>
              <a:rPr lang="en-US" sz="3200" b="1" cap="none" dirty="0" err="1" smtClean="0"/>
              <a:t>luật</a:t>
            </a:r>
            <a:r>
              <a:rPr lang="en-US" sz="3200" b="1" cap="none" dirty="0" smtClean="0"/>
              <a:t> </a:t>
            </a:r>
            <a:endParaRPr lang="en-US" sz="3200" b="1" cap="none" dirty="0"/>
          </a:p>
        </p:txBody>
      </p:sp>
      <p:sp>
        <p:nvSpPr>
          <p:cNvPr id="32771" name="Rectangle 3"/>
          <p:cNvSpPr>
            <a:spLocks noGrp="1" noChangeArrowheads="1"/>
          </p:cNvSpPr>
          <p:nvPr>
            <p:ph idx="1"/>
          </p:nvPr>
        </p:nvSpPr>
        <p:spPr>
          <a:xfrm>
            <a:off x="457200" y="1676400"/>
            <a:ext cx="8435280" cy="4602163"/>
          </a:xfrm>
          <a:prstGeom prst="rect">
            <a:avLst/>
          </a:prstGeom>
          <a:noFill/>
          <a:ln>
            <a:noFill/>
          </a:ln>
        </p:spPr>
        <p:txBody>
          <a:bodyPr>
            <a:normAutofit/>
          </a:bodyPr>
          <a:lstStyle/>
          <a:p>
            <a:pPr eaLnBrk="1" hangingPunct="1">
              <a:buFont typeface="Arial" pitchFamily="34" charset="0"/>
              <a:buChar char="•"/>
            </a:pPr>
            <a:r>
              <a:rPr lang="en-GB" altLang="en-US" sz="2400" b="1" dirty="0" err="1" smtClean="0">
                <a:solidFill>
                  <a:srgbClr val="FF0000"/>
                </a:solidFill>
              </a:rPr>
              <a:t>Phần</a:t>
            </a:r>
            <a:r>
              <a:rPr lang="en-GB" altLang="en-US" sz="2400" b="1" dirty="0" smtClean="0">
                <a:solidFill>
                  <a:srgbClr val="FF0000"/>
                </a:solidFill>
              </a:rPr>
              <a:t> </a:t>
            </a:r>
            <a:r>
              <a:rPr lang="en-GB" altLang="en-US" sz="2400" b="1" dirty="0" err="1" smtClean="0">
                <a:solidFill>
                  <a:srgbClr val="FF0000"/>
                </a:solidFill>
              </a:rPr>
              <a:t>lớn</a:t>
            </a:r>
            <a:r>
              <a:rPr lang="en-GB" altLang="en-US" sz="2400" b="1" dirty="0" smtClean="0">
                <a:solidFill>
                  <a:srgbClr val="FF0000"/>
                </a:solidFill>
              </a:rPr>
              <a:t> </a:t>
            </a:r>
            <a:r>
              <a:rPr lang="en-GB" altLang="en-US" sz="2400" b="1" dirty="0" err="1" smtClean="0">
                <a:solidFill>
                  <a:srgbClr val="FF0000"/>
                </a:solidFill>
              </a:rPr>
              <a:t>các</a:t>
            </a:r>
            <a:r>
              <a:rPr lang="en-GB" altLang="en-US" sz="2400" b="1" dirty="0" smtClean="0">
                <a:solidFill>
                  <a:srgbClr val="FF0000"/>
                </a:solidFill>
              </a:rPr>
              <a:t> </a:t>
            </a:r>
            <a:r>
              <a:rPr lang="en-GB" altLang="en-US" sz="2400" b="1" dirty="0" err="1" smtClean="0">
                <a:solidFill>
                  <a:srgbClr val="FF0000"/>
                </a:solidFill>
              </a:rPr>
              <a:t>trường</a:t>
            </a:r>
            <a:r>
              <a:rPr lang="en-GB" altLang="en-US" sz="2400" b="1" dirty="0" smtClean="0">
                <a:solidFill>
                  <a:srgbClr val="FF0000"/>
                </a:solidFill>
              </a:rPr>
              <a:t> </a:t>
            </a:r>
            <a:r>
              <a:rPr lang="en-GB" altLang="en-US" sz="2400" b="1" dirty="0" err="1" smtClean="0">
                <a:solidFill>
                  <a:srgbClr val="FF0000"/>
                </a:solidFill>
              </a:rPr>
              <a:t>hợp</a:t>
            </a:r>
            <a:r>
              <a:rPr lang="en-GB" altLang="en-US" sz="2400" b="1" dirty="0" smtClean="0">
                <a:solidFill>
                  <a:srgbClr val="FF0000"/>
                </a:solidFill>
              </a:rPr>
              <a:t> </a:t>
            </a:r>
            <a:r>
              <a:rPr lang="en-GB" altLang="en-US" sz="2400" b="1" dirty="0" err="1" smtClean="0">
                <a:solidFill>
                  <a:srgbClr val="FF0000"/>
                </a:solidFill>
              </a:rPr>
              <a:t>người</a:t>
            </a:r>
            <a:r>
              <a:rPr lang="en-GB" altLang="en-US" sz="2400" b="1" dirty="0" smtClean="0">
                <a:solidFill>
                  <a:srgbClr val="FF0000"/>
                </a:solidFill>
              </a:rPr>
              <a:t> </a:t>
            </a:r>
            <a:r>
              <a:rPr lang="en-GB" altLang="en-US" sz="2400" b="1" dirty="0" err="1" smtClean="0">
                <a:solidFill>
                  <a:srgbClr val="FF0000"/>
                </a:solidFill>
              </a:rPr>
              <a:t>dân</a:t>
            </a:r>
            <a:r>
              <a:rPr lang="en-GB" altLang="en-US" sz="2400" b="1" dirty="0" smtClean="0">
                <a:solidFill>
                  <a:srgbClr val="FF0000"/>
                </a:solidFill>
              </a:rPr>
              <a:t> </a:t>
            </a:r>
            <a:r>
              <a:rPr lang="en-GB" altLang="en-US" sz="2400" b="1" dirty="0" err="1" smtClean="0">
                <a:solidFill>
                  <a:srgbClr val="FF0000"/>
                </a:solidFill>
              </a:rPr>
              <a:t>chưa</a:t>
            </a:r>
            <a:r>
              <a:rPr lang="en-GB" altLang="en-US" sz="2400" b="1" dirty="0" smtClean="0">
                <a:solidFill>
                  <a:srgbClr val="FF0000"/>
                </a:solidFill>
              </a:rPr>
              <a:t> </a:t>
            </a:r>
            <a:r>
              <a:rPr lang="en-GB" altLang="en-US" sz="2400" b="1" dirty="0" err="1" smtClean="0">
                <a:solidFill>
                  <a:srgbClr val="FF0000"/>
                </a:solidFill>
              </a:rPr>
              <a:t>nhận</a:t>
            </a:r>
            <a:r>
              <a:rPr lang="en-GB" altLang="en-US" sz="2400" b="1" dirty="0" smtClean="0">
                <a:solidFill>
                  <a:srgbClr val="FF0000"/>
                </a:solidFill>
              </a:rPr>
              <a:t> </a:t>
            </a:r>
            <a:r>
              <a:rPr lang="en-GB" altLang="en-US" sz="2400" b="1" dirty="0" err="1" smtClean="0">
                <a:solidFill>
                  <a:srgbClr val="FF0000"/>
                </a:solidFill>
              </a:rPr>
              <a:t>thức</a:t>
            </a:r>
            <a:r>
              <a:rPr lang="en-GB" altLang="en-US" sz="2400" b="1" dirty="0" smtClean="0">
                <a:solidFill>
                  <a:srgbClr val="FF0000"/>
                </a:solidFill>
              </a:rPr>
              <a:t> </a:t>
            </a:r>
            <a:r>
              <a:rPr lang="en-GB" altLang="en-US" sz="2400" b="1" dirty="0" err="1" smtClean="0">
                <a:solidFill>
                  <a:srgbClr val="FF0000"/>
                </a:solidFill>
              </a:rPr>
              <a:t>được</a:t>
            </a:r>
            <a:r>
              <a:rPr lang="en-GB" altLang="en-US" sz="2400" b="1" dirty="0" smtClean="0">
                <a:solidFill>
                  <a:srgbClr val="FF0000"/>
                </a:solidFill>
              </a:rPr>
              <a:t> </a:t>
            </a:r>
            <a:r>
              <a:rPr lang="en-GB" altLang="en-US" sz="2400" b="1" dirty="0" err="1" smtClean="0">
                <a:solidFill>
                  <a:srgbClr val="FF0000"/>
                </a:solidFill>
              </a:rPr>
              <a:t>quy</a:t>
            </a:r>
            <a:r>
              <a:rPr lang="en-GB" altLang="en-US" sz="2400" b="1" dirty="0" smtClean="0">
                <a:solidFill>
                  <a:srgbClr val="FF0000"/>
                </a:solidFill>
              </a:rPr>
              <a:t> </a:t>
            </a:r>
            <a:r>
              <a:rPr lang="en-GB" altLang="en-US" sz="2400" b="1" dirty="0" err="1" smtClean="0">
                <a:solidFill>
                  <a:srgbClr val="FF0000"/>
                </a:solidFill>
              </a:rPr>
              <a:t>định</a:t>
            </a:r>
            <a:r>
              <a:rPr lang="en-GB" altLang="en-US" sz="2400" b="1" dirty="0" smtClean="0">
                <a:solidFill>
                  <a:srgbClr val="FF0000"/>
                </a:solidFill>
              </a:rPr>
              <a:t> </a:t>
            </a:r>
            <a:r>
              <a:rPr lang="en-GB" altLang="en-US" sz="2400" b="1" dirty="0" err="1" smtClean="0">
                <a:solidFill>
                  <a:srgbClr val="FF0000"/>
                </a:solidFill>
              </a:rPr>
              <a:t>pháp</a:t>
            </a:r>
            <a:r>
              <a:rPr lang="en-GB" altLang="en-US" sz="2400" b="1" dirty="0" smtClean="0">
                <a:solidFill>
                  <a:srgbClr val="FF0000"/>
                </a:solidFill>
              </a:rPr>
              <a:t> </a:t>
            </a:r>
            <a:r>
              <a:rPr lang="en-GB" altLang="en-US" sz="2400" b="1" dirty="0" err="1" smtClean="0">
                <a:solidFill>
                  <a:srgbClr val="FF0000"/>
                </a:solidFill>
              </a:rPr>
              <a:t>luật</a:t>
            </a:r>
            <a:endParaRPr lang="en-US" altLang="en-US" sz="2400" b="1" dirty="0" smtClean="0">
              <a:solidFill>
                <a:srgbClr val="FF0000"/>
              </a:solidFill>
            </a:endParaRPr>
          </a:p>
          <a:p>
            <a:pPr eaLnBrk="1" hangingPunct="1">
              <a:buFont typeface="Arial" pitchFamily="34" charset="0"/>
              <a:buChar char="•"/>
            </a:pPr>
            <a:r>
              <a:rPr lang="en-US" altLang="en-US" sz="2400" b="0" dirty="0" err="1" smtClean="0"/>
              <a:t>Vì</a:t>
            </a:r>
            <a:r>
              <a:rPr lang="en-US" altLang="en-US" sz="2400" b="0" dirty="0" smtClean="0"/>
              <a:t> </a:t>
            </a:r>
            <a:r>
              <a:rPr lang="en-US" altLang="en-US" sz="2400" b="0" dirty="0" err="1" smtClean="0"/>
              <a:t>vậy</a:t>
            </a:r>
            <a:r>
              <a:rPr lang="en-US" altLang="en-US" sz="2400" b="0" dirty="0" smtClean="0"/>
              <a:t> </a:t>
            </a:r>
            <a:r>
              <a:rPr lang="en-US" altLang="en-US" sz="2400" b="0" dirty="0" err="1" smtClean="0"/>
              <a:t>các</a:t>
            </a:r>
            <a:r>
              <a:rPr lang="en-US" altLang="en-US" sz="2400" b="0" dirty="0" smtClean="0"/>
              <a:t> </a:t>
            </a:r>
            <a:r>
              <a:rPr lang="en-US" altLang="en-US" sz="2400" b="0" dirty="0" err="1" smtClean="0"/>
              <a:t>chiến</a:t>
            </a:r>
            <a:r>
              <a:rPr lang="en-US" altLang="en-US" sz="2400" b="0" dirty="0" smtClean="0"/>
              <a:t> </a:t>
            </a:r>
            <a:r>
              <a:rPr lang="en-US" altLang="en-US" sz="2400" b="0" dirty="0" err="1" smtClean="0"/>
              <a:t>dịch</a:t>
            </a:r>
            <a:r>
              <a:rPr lang="en-US" altLang="en-US" sz="2400" b="0" dirty="0" smtClean="0"/>
              <a:t> </a:t>
            </a:r>
            <a:r>
              <a:rPr lang="en-US" altLang="en-US" sz="2400" b="0" dirty="0" err="1" smtClean="0"/>
              <a:t>truyền</a:t>
            </a:r>
            <a:r>
              <a:rPr lang="en-US" altLang="en-US" sz="2400" b="0" dirty="0" smtClean="0"/>
              <a:t> </a:t>
            </a:r>
            <a:r>
              <a:rPr lang="en-US" altLang="en-US" sz="2400" b="0" dirty="0" err="1" smtClean="0"/>
              <a:t>thông</a:t>
            </a:r>
            <a:r>
              <a:rPr lang="en-US" altLang="en-US" sz="2400" b="0" dirty="0" smtClean="0"/>
              <a:t> </a:t>
            </a:r>
            <a:r>
              <a:rPr lang="en-US" altLang="en-US" sz="2400" b="0" dirty="0" err="1" smtClean="0"/>
              <a:t>sẽ</a:t>
            </a:r>
            <a:r>
              <a:rPr lang="en-US" altLang="en-US" sz="2400" b="0" dirty="0" smtClean="0"/>
              <a:t> </a:t>
            </a:r>
            <a:r>
              <a:rPr lang="en-US" altLang="en-US" sz="2400" b="0" dirty="0" err="1" smtClean="0"/>
              <a:t>rất</a:t>
            </a:r>
            <a:r>
              <a:rPr lang="en-US" altLang="en-US" sz="2400" b="0" dirty="0" smtClean="0"/>
              <a:t> </a:t>
            </a:r>
            <a:r>
              <a:rPr lang="en-US" altLang="en-US" sz="2400" b="0" dirty="0" err="1" smtClean="0"/>
              <a:t>có</a:t>
            </a:r>
            <a:r>
              <a:rPr lang="en-US" altLang="en-US" sz="2400" b="0" dirty="0" smtClean="0"/>
              <a:t> </a:t>
            </a:r>
            <a:r>
              <a:rPr lang="en-US" altLang="en-US" sz="2400" b="0" dirty="0" err="1" smtClean="0"/>
              <a:t>ích</a:t>
            </a:r>
            <a:endParaRPr lang="en-US" altLang="en-US" sz="2400" b="0" dirty="0" smtClean="0"/>
          </a:p>
          <a:p>
            <a:pPr eaLnBrk="1" hangingPunct="1">
              <a:buFont typeface="Arial" pitchFamily="34" charset="0"/>
              <a:buChar char="•"/>
            </a:pPr>
            <a:r>
              <a:rPr lang="en-US" altLang="en-US" sz="2400" b="0" dirty="0" err="1" smtClean="0"/>
              <a:t>Các</a:t>
            </a:r>
            <a:r>
              <a:rPr lang="en-US" altLang="en-US" sz="2400" b="0" dirty="0" smtClean="0"/>
              <a:t> </a:t>
            </a:r>
            <a:r>
              <a:rPr lang="en-US" altLang="en-US" sz="2400" b="0" dirty="0" err="1" smtClean="0"/>
              <a:t>cuộc</a:t>
            </a:r>
            <a:r>
              <a:rPr lang="en-US" altLang="en-US" sz="2400" b="0" dirty="0" smtClean="0"/>
              <a:t> </a:t>
            </a:r>
            <a:r>
              <a:rPr lang="en-US" altLang="en-US" sz="2400" b="0" dirty="0" err="1" smtClean="0"/>
              <a:t>họp</a:t>
            </a:r>
            <a:r>
              <a:rPr lang="en-US" altLang="en-US" sz="2400" b="0" dirty="0" smtClean="0"/>
              <a:t> </a:t>
            </a:r>
            <a:r>
              <a:rPr lang="en-US" altLang="en-US" sz="2400" b="0" dirty="0" err="1" smtClean="0"/>
              <a:t>phổ</a:t>
            </a:r>
            <a:r>
              <a:rPr lang="en-US" altLang="en-US" sz="2400" b="0" dirty="0" smtClean="0"/>
              <a:t> </a:t>
            </a:r>
            <a:r>
              <a:rPr lang="en-US" altLang="en-US" sz="2400" b="0" dirty="0" err="1" smtClean="0"/>
              <a:t>biến</a:t>
            </a:r>
            <a:r>
              <a:rPr lang="en-US" altLang="en-US" sz="2400" b="0" dirty="0" smtClean="0"/>
              <a:t>, </a:t>
            </a:r>
            <a:r>
              <a:rPr lang="en-US" altLang="en-US" sz="2400" b="0" dirty="0" err="1" smtClean="0"/>
              <a:t>triển</a:t>
            </a:r>
            <a:r>
              <a:rPr lang="en-US" altLang="en-US" sz="2400" b="0" dirty="0" smtClean="0"/>
              <a:t> </a:t>
            </a:r>
            <a:r>
              <a:rPr lang="en-US" altLang="en-US" sz="2400" b="0" dirty="0" err="1" smtClean="0"/>
              <a:t>khai</a:t>
            </a:r>
            <a:r>
              <a:rPr lang="en-US" altLang="en-US" sz="2400" b="0" dirty="0" smtClean="0"/>
              <a:t> </a:t>
            </a:r>
            <a:r>
              <a:rPr lang="en-US" altLang="en-US" sz="2400" b="0" dirty="0" err="1" smtClean="0"/>
              <a:t>luật</a:t>
            </a:r>
            <a:r>
              <a:rPr lang="en-US" altLang="en-US" sz="2400" b="0" dirty="0" smtClean="0"/>
              <a:t> </a:t>
            </a:r>
            <a:r>
              <a:rPr lang="en-US" altLang="en-US" sz="2400" b="0" dirty="0" err="1" smtClean="0"/>
              <a:t>với</a:t>
            </a:r>
            <a:r>
              <a:rPr lang="en-US" altLang="en-US" sz="2400" b="0" dirty="0" smtClean="0"/>
              <a:t> </a:t>
            </a:r>
            <a:r>
              <a:rPr lang="en-US" altLang="en-US" sz="2400" b="0" dirty="0" err="1" smtClean="0"/>
              <a:t>các</a:t>
            </a:r>
            <a:r>
              <a:rPr lang="en-US" altLang="en-US" sz="2400" b="0" dirty="0" smtClean="0"/>
              <a:t> </a:t>
            </a:r>
            <a:r>
              <a:rPr lang="en-US" altLang="en-US" sz="2400" b="0" dirty="0" err="1" smtClean="0"/>
              <a:t>đối</a:t>
            </a:r>
            <a:r>
              <a:rPr lang="en-US" altLang="en-US" sz="2400" b="0" dirty="0" smtClean="0"/>
              <a:t> </a:t>
            </a:r>
            <a:r>
              <a:rPr lang="en-US" altLang="en-US" sz="2400" b="0" dirty="0" err="1" smtClean="0"/>
              <a:t>tác</a:t>
            </a:r>
            <a:r>
              <a:rPr lang="en-US" altLang="en-US" sz="2400" b="0" dirty="0" smtClean="0"/>
              <a:t>, </a:t>
            </a:r>
            <a:r>
              <a:rPr lang="en-US" altLang="en-US" sz="2400" b="0" dirty="0" err="1" smtClean="0"/>
              <a:t>với</a:t>
            </a:r>
            <a:r>
              <a:rPr lang="en-US" altLang="en-US" sz="2400" b="0" dirty="0" smtClean="0"/>
              <a:t> </a:t>
            </a:r>
            <a:r>
              <a:rPr lang="en-US" altLang="en-US" sz="2400" b="0" dirty="0" err="1" smtClean="0"/>
              <a:t>các</a:t>
            </a:r>
            <a:r>
              <a:rPr lang="en-US" altLang="en-US" sz="2400" b="0" dirty="0" smtClean="0"/>
              <a:t> </a:t>
            </a:r>
            <a:r>
              <a:rPr lang="en-US" altLang="en-US" sz="2400" b="0" dirty="0" err="1" smtClean="0"/>
              <a:t>doanh</a:t>
            </a:r>
            <a:r>
              <a:rPr lang="en-US" altLang="en-US" sz="2400" b="0" dirty="0" smtClean="0"/>
              <a:t> </a:t>
            </a:r>
            <a:r>
              <a:rPr lang="en-US" altLang="en-US" sz="2400" b="0" dirty="0" err="1" smtClean="0"/>
              <a:t>nghiệp</a:t>
            </a:r>
            <a:r>
              <a:rPr lang="en-US" altLang="en-US" sz="2400" b="0" dirty="0" smtClean="0"/>
              <a:t>, </a:t>
            </a:r>
            <a:r>
              <a:rPr lang="en-US" altLang="en-US" sz="2400" b="0" dirty="0" err="1" smtClean="0"/>
              <a:t>và</a:t>
            </a:r>
            <a:r>
              <a:rPr lang="en-US" altLang="en-US" sz="2400" b="0" dirty="0" smtClean="0"/>
              <a:t> </a:t>
            </a:r>
            <a:r>
              <a:rPr lang="en-US" altLang="en-US" sz="2400" b="0" dirty="0" err="1" smtClean="0"/>
              <a:t>quản</a:t>
            </a:r>
            <a:r>
              <a:rPr lang="en-US" altLang="en-US" sz="2400" b="0" dirty="0" smtClean="0"/>
              <a:t> </a:t>
            </a:r>
            <a:r>
              <a:rPr lang="en-US" altLang="en-US" sz="2400" b="0" dirty="0" err="1" smtClean="0"/>
              <a:t>lý</a:t>
            </a:r>
            <a:r>
              <a:rPr lang="en-US" altLang="en-US" sz="2400" b="0" dirty="0" smtClean="0"/>
              <a:t> </a:t>
            </a:r>
            <a:r>
              <a:rPr lang="en-US" altLang="en-US" sz="2400" b="0" dirty="0" err="1" smtClean="0"/>
              <a:t>các</a:t>
            </a:r>
            <a:r>
              <a:rPr lang="en-US" altLang="en-US" sz="2400" b="0" dirty="0" smtClean="0"/>
              <a:t> </a:t>
            </a:r>
            <a:r>
              <a:rPr lang="en-US" altLang="en-US" sz="2400" b="0" dirty="0" err="1" smtClean="0"/>
              <a:t>cơ</a:t>
            </a:r>
            <a:r>
              <a:rPr lang="en-US" altLang="en-US" sz="2400" b="0" dirty="0" smtClean="0"/>
              <a:t> </a:t>
            </a:r>
            <a:r>
              <a:rPr lang="en-US" altLang="en-US" sz="2400" b="0" dirty="0" err="1" smtClean="0"/>
              <a:t>quan</a:t>
            </a:r>
            <a:r>
              <a:rPr lang="en-US" altLang="en-US" sz="2400" b="0" dirty="0" smtClean="0"/>
              <a:t> </a:t>
            </a:r>
            <a:r>
              <a:rPr lang="en-US" altLang="en-US" sz="2400" b="0" dirty="0" err="1" smtClean="0"/>
              <a:t>đơn</a:t>
            </a:r>
            <a:r>
              <a:rPr lang="en-US" altLang="en-US" sz="2400" b="0" dirty="0" smtClean="0"/>
              <a:t> </a:t>
            </a:r>
            <a:r>
              <a:rPr lang="en-US" altLang="en-US" sz="2400" b="0" dirty="0" err="1" smtClean="0"/>
              <a:t>vị</a:t>
            </a:r>
            <a:r>
              <a:rPr lang="en-US" altLang="en-US" sz="2400" b="0" dirty="0" smtClean="0"/>
              <a:t> </a:t>
            </a:r>
            <a:r>
              <a:rPr lang="en-US" altLang="en-US" sz="2400" b="0" dirty="0" err="1" smtClean="0"/>
              <a:t>nhà</a:t>
            </a:r>
            <a:r>
              <a:rPr lang="en-US" altLang="en-US" sz="2400" b="0" dirty="0" smtClean="0"/>
              <a:t> </a:t>
            </a:r>
            <a:r>
              <a:rPr lang="en-US" altLang="en-US" sz="2400" b="0" dirty="0" err="1" smtClean="0"/>
              <a:t>nước</a:t>
            </a:r>
            <a:r>
              <a:rPr lang="en-US" altLang="en-US" sz="2400" b="0" dirty="0" smtClean="0"/>
              <a:t>...</a:t>
            </a:r>
          </a:p>
          <a:p>
            <a:pPr eaLnBrk="1" hangingPunct="1">
              <a:buFont typeface="Arial" pitchFamily="34" charset="0"/>
              <a:buChar char="•"/>
            </a:pPr>
            <a:r>
              <a:rPr lang="en-US" altLang="en-US" sz="2400" b="0" dirty="0" err="1" smtClean="0"/>
              <a:t>Các</a:t>
            </a:r>
            <a:r>
              <a:rPr lang="en-US" altLang="en-US" sz="2400" b="0" dirty="0" smtClean="0"/>
              <a:t> </a:t>
            </a:r>
            <a:r>
              <a:rPr lang="en-US" altLang="en-US" sz="2400" b="0" dirty="0" err="1" smtClean="0"/>
              <a:t>tài</a:t>
            </a:r>
            <a:r>
              <a:rPr lang="en-US" altLang="en-US" sz="2400" b="0" dirty="0" smtClean="0"/>
              <a:t> </a:t>
            </a:r>
            <a:r>
              <a:rPr lang="en-US" altLang="en-US" sz="2400" b="0" dirty="0" err="1" smtClean="0"/>
              <a:t>liệu</a:t>
            </a:r>
            <a:r>
              <a:rPr lang="en-US" altLang="en-US" sz="2400" b="0" dirty="0" smtClean="0"/>
              <a:t> </a:t>
            </a:r>
            <a:r>
              <a:rPr lang="en-US" altLang="en-US" sz="2400" b="0" dirty="0" err="1" smtClean="0"/>
              <a:t>cần</a:t>
            </a:r>
            <a:r>
              <a:rPr lang="en-US" altLang="en-US" sz="2400" b="0" dirty="0" smtClean="0"/>
              <a:t> </a:t>
            </a:r>
            <a:r>
              <a:rPr lang="en-US" altLang="en-US" sz="2400" b="0" dirty="0" err="1" smtClean="0"/>
              <a:t>chuẩn</a:t>
            </a:r>
            <a:r>
              <a:rPr lang="en-US" altLang="en-US" sz="2400" b="0" dirty="0" smtClean="0"/>
              <a:t> </a:t>
            </a:r>
            <a:r>
              <a:rPr lang="en-US" altLang="en-US" sz="2400" b="0" dirty="0" err="1" smtClean="0"/>
              <a:t>bị</a:t>
            </a:r>
            <a:r>
              <a:rPr lang="en-US" altLang="en-US" sz="2400" b="0" dirty="0" smtClean="0"/>
              <a:t> </a:t>
            </a:r>
            <a:r>
              <a:rPr lang="en-US" altLang="en-US" sz="2400" b="0" dirty="0" err="1" smtClean="0"/>
              <a:t>đầy</a:t>
            </a:r>
            <a:r>
              <a:rPr lang="en-US" altLang="en-US" sz="2400" b="0" dirty="0" smtClean="0"/>
              <a:t> </a:t>
            </a:r>
            <a:r>
              <a:rPr lang="en-US" altLang="en-US" sz="2400" b="0" dirty="0" err="1" smtClean="0"/>
              <a:t>đủ</a:t>
            </a:r>
            <a:r>
              <a:rPr lang="en-US" altLang="en-US" sz="2400" b="0" dirty="0" smtClean="0"/>
              <a:t>, </a:t>
            </a:r>
            <a:r>
              <a:rPr lang="en-US" altLang="en-US" sz="2400" b="0" dirty="0" err="1" smtClean="0"/>
              <a:t>nội</a:t>
            </a:r>
            <a:r>
              <a:rPr lang="en-US" altLang="en-US" sz="2400" b="0" dirty="0" smtClean="0"/>
              <a:t> dung </a:t>
            </a:r>
            <a:r>
              <a:rPr lang="en-US" altLang="en-US" sz="2400" b="0" dirty="0" err="1" smtClean="0"/>
              <a:t>phù</a:t>
            </a:r>
            <a:r>
              <a:rPr lang="en-US" altLang="en-US" sz="2400" b="0" dirty="0" smtClean="0"/>
              <a:t> </a:t>
            </a:r>
            <a:r>
              <a:rPr lang="en-US" altLang="en-US" sz="2400" b="0" dirty="0" err="1" smtClean="0"/>
              <a:t>hợp</a:t>
            </a:r>
            <a:r>
              <a:rPr lang="en-US" altLang="en-US" sz="2400" b="0" dirty="0" smtClean="0"/>
              <a:t> </a:t>
            </a:r>
            <a:r>
              <a:rPr lang="en-US" altLang="en-US" sz="2400" b="0" dirty="0" err="1" smtClean="0"/>
              <a:t>cho</a:t>
            </a:r>
            <a:r>
              <a:rPr lang="en-US" altLang="en-US" sz="2400" b="0" dirty="0" smtClean="0"/>
              <a:t> </a:t>
            </a:r>
            <a:r>
              <a:rPr lang="en-US" altLang="en-US" sz="2400" b="0" dirty="0" err="1" smtClean="0"/>
              <a:t>các</a:t>
            </a:r>
            <a:r>
              <a:rPr lang="en-US" altLang="en-US" sz="2400" b="0" dirty="0" smtClean="0"/>
              <a:t> </a:t>
            </a:r>
            <a:r>
              <a:rPr lang="en-US" altLang="en-US" sz="2400" b="0" dirty="0" err="1" smtClean="0"/>
              <a:t>đối</a:t>
            </a:r>
            <a:r>
              <a:rPr lang="en-US" altLang="en-US" sz="2400" b="0" dirty="0" smtClean="0"/>
              <a:t> </a:t>
            </a:r>
            <a:r>
              <a:rPr lang="en-US" altLang="en-US" sz="2400" b="0" dirty="0" err="1" smtClean="0"/>
              <a:t>tượng</a:t>
            </a:r>
            <a:r>
              <a:rPr lang="en-US" altLang="en-US" sz="2400" b="0" dirty="0" smtClean="0"/>
              <a:t> </a:t>
            </a:r>
            <a:r>
              <a:rPr lang="en-US" altLang="en-US" sz="2400" b="0" dirty="0" err="1" smtClean="0"/>
              <a:t>khác</a:t>
            </a:r>
            <a:r>
              <a:rPr lang="en-US" altLang="en-US" sz="2400" b="0" dirty="0" smtClean="0"/>
              <a:t> </a:t>
            </a:r>
            <a:r>
              <a:rPr lang="en-US" altLang="en-US" sz="2400" b="0" dirty="0" err="1" smtClean="0"/>
              <a:t>nhau</a:t>
            </a:r>
            <a:r>
              <a:rPr lang="en-US" altLang="en-US" sz="2400" b="0" dirty="0" smtClean="0"/>
              <a:t>:</a:t>
            </a:r>
          </a:p>
          <a:p>
            <a:pPr marL="720725" lvl="1" indent="-282575" eaLnBrk="1" hangingPunct="1">
              <a:buClrTx/>
              <a:buFont typeface="Symbol" pitchFamily="18" charset="2"/>
              <a:buChar char="-"/>
            </a:pPr>
            <a:r>
              <a:rPr lang="en-US" altLang="en-US" sz="2000" dirty="0" err="1" smtClean="0"/>
              <a:t>tóm</a:t>
            </a:r>
            <a:r>
              <a:rPr lang="en-US" altLang="en-US" sz="2000" dirty="0" smtClean="0"/>
              <a:t> </a:t>
            </a:r>
            <a:r>
              <a:rPr lang="en-US" altLang="en-US" sz="2000" dirty="0" err="1" smtClean="0"/>
              <a:t>tắt</a:t>
            </a:r>
            <a:r>
              <a:rPr lang="en-US" altLang="en-US" sz="2000" dirty="0" smtClean="0"/>
              <a:t> </a:t>
            </a:r>
            <a:r>
              <a:rPr lang="en-US" altLang="en-US" sz="2000" dirty="0" err="1" smtClean="0"/>
              <a:t>các</a:t>
            </a:r>
            <a:r>
              <a:rPr lang="en-US" altLang="en-US" sz="2000" dirty="0" smtClean="0"/>
              <a:t> </a:t>
            </a:r>
            <a:r>
              <a:rPr lang="en-US" altLang="en-US" sz="2000" dirty="0" err="1" smtClean="0"/>
              <a:t>quy</a:t>
            </a:r>
            <a:r>
              <a:rPr lang="en-US" altLang="en-US" sz="2000" dirty="0" smtClean="0"/>
              <a:t> </a:t>
            </a:r>
            <a:r>
              <a:rPr lang="en-US" altLang="en-US" sz="2000" dirty="0" err="1" smtClean="0"/>
              <a:t>định</a:t>
            </a:r>
            <a:r>
              <a:rPr lang="en-US" altLang="en-US" sz="2000" dirty="0" smtClean="0"/>
              <a:t> </a:t>
            </a:r>
            <a:r>
              <a:rPr lang="en-US" altLang="en-US" sz="2000" dirty="0" err="1" smtClean="0"/>
              <a:t>chính</a:t>
            </a:r>
            <a:endParaRPr lang="en-US" altLang="en-US" sz="2000" dirty="0" smtClean="0"/>
          </a:p>
          <a:p>
            <a:pPr marL="720725" lvl="1" indent="-282575" eaLnBrk="1" hangingPunct="1">
              <a:buClrTx/>
              <a:buFont typeface="Symbol" pitchFamily="18" charset="2"/>
              <a:buChar char="-"/>
            </a:pPr>
            <a:r>
              <a:rPr lang="en-US" altLang="en-US" sz="2000" dirty="0" err="1" smtClean="0"/>
              <a:t>cung</a:t>
            </a:r>
            <a:r>
              <a:rPr lang="en-US" altLang="en-US" sz="2000" dirty="0" smtClean="0"/>
              <a:t> </a:t>
            </a:r>
            <a:r>
              <a:rPr lang="en-US" altLang="en-US" sz="2000" dirty="0" err="1" smtClean="0"/>
              <a:t>cấp</a:t>
            </a:r>
            <a:r>
              <a:rPr lang="en-US" altLang="en-US" sz="2000" dirty="0" smtClean="0"/>
              <a:t> </a:t>
            </a:r>
            <a:r>
              <a:rPr lang="en-US" altLang="en-US" sz="2000" dirty="0" err="1" smtClean="0"/>
              <a:t>biển</a:t>
            </a:r>
            <a:r>
              <a:rPr lang="en-US" altLang="en-US" sz="2000" dirty="0" smtClean="0"/>
              <a:t> </a:t>
            </a:r>
            <a:r>
              <a:rPr lang="en-US" altLang="en-US" sz="2000" dirty="0" err="1" smtClean="0"/>
              <a:t>cấm</a:t>
            </a:r>
            <a:r>
              <a:rPr lang="en-US" altLang="en-US" sz="2000" dirty="0" smtClean="0"/>
              <a:t> </a:t>
            </a:r>
            <a:r>
              <a:rPr lang="en-US" altLang="en-US" sz="2000" dirty="0" err="1" smtClean="0"/>
              <a:t>hút</a:t>
            </a:r>
            <a:r>
              <a:rPr lang="en-US" altLang="en-US" sz="2000" dirty="0" smtClean="0"/>
              <a:t> </a:t>
            </a:r>
            <a:r>
              <a:rPr lang="en-US" altLang="en-US" sz="2000" dirty="0" err="1" smtClean="0"/>
              <a:t>thuốc</a:t>
            </a:r>
            <a:r>
              <a:rPr lang="en-US" altLang="en-US" sz="2000" dirty="0" smtClean="0"/>
              <a:t> </a:t>
            </a:r>
            <a:r>
              <a:rPr lang="en-US" altLang="en-US" sz="2000" dirty="0" err="1" smtClean="0"/>
              <a:t>và</a:t>
            </a:r>
            <a:r>
              <a:rPr lang="en-US" altLang="en-US" sz="2000" dirty="0" smtClean="0"/>
              <a:t> </a:t>
            </a:r>
            <a:r>
              <a:rPr lang="en-US" altLang="en-US" sz="2000" dirty="0" err="1" smtClean="0"/>
              <a:t>tài</a:t>
            </a:r>
            <a:r>
              <a:rPr lang="en-US" altLang="en-US" sz="2000" dirty="0" smtClean="0"/>
              <a:t> </a:t>
            </a:r>
            <a:r>
              <a:rPr lang="en-US" altLang="en-US" sz="2000" dirty="0" err="1" smtClean="0"/>
              <a:t>liệu</a:t>
            </a:r>
            <a:r>
              <a:rPr lang="en-US" altLang="en-US" sz="2000" dirty="0" smtClean="0"/>
              <a:t> </a:t>
            </a:r>
            <a:r>
              <a:rPr lang="en-US" altLang="en-US" sz="2000" dirty="0" err="1" smtClean="0"/>
              <a:t>truyền</a:t>
            </a:r>
            <a:r>
              <a:rPr lang="en-US" altLang="en-US" sz="2000" dirty="0" smtClean="0"/>
              <a:t> </a:t>
            </a:r>
            <a:r>
              <a:rPr lang="en-US" altLang="en-US" sz="2000" dirty="0" err="1" smtClean="0"/>
              <a:t>thông</a:t>
            </a:r>
            <a:r>
              <a:rPr lang="en-US" altLang="en-US" sz="2000" dirty="0" smtClean="0"/>
              <a:t> </a:t>
            </a:r>
            <a:r>
              <a:rPr lang="en-US" altLang="en-US" sz="2000" dirty="0" err="1" smtClean="0"/>
              <a:t>cho</a:t>
            </a:r>
            <a:r>
              <a:rPr lang="en-US" altLang="en-US" sz="2000" dirty="0" smtClean="0"/>
              <a:t> </a:t>
            </a:r>
            <a:r>
              <a:rPr lang="en-US" altLang="en-US" sz="2000" dirty="0" err="1" smtClean="0"/>
              <a:t>khách</a:t>
            </a:r>
            <a:r>
              <a:rPr lang="en-US" altLang="en-US" sz="2000" dirty="0" smtClean="0"/>
              <a:t> </a:t>
            </a:r>
            <a:r>
              <a:rPr lang="en-US" altLang="en-US" sz="2000" dirty="0" err="1" smtClean="0"/>
              <a:t>hàng</a:t>
            </a:r>
            <a:r>
              <a:rPr lang="en-US" altLang="en-US" sz="2000" dirty="0" smtClean="0"/>
              <a:t> </a:t>
            </a:r>
            <a:r>
              <a:rPr lang="en-US" altLang="en-US" sz="2000" dirty="0" err="1" smtClean="0"/>
              <a:t>và</a:t>
            </a:r>
            <a:r>
              <a:rPr lang="en-US" altLang="en-US" sz="2000" dirty="0" smtClean="0"/>
              <a:t> </a:t>
            </a:r>
            <a:r>
              <a:rPr lang="en-US" altLang="en-US" sz="2000" dirty="0" err="1" smtClean="0"/>
              <a:t>người</a:t>
            </a:r>
            <a:r>
              <a:rPr lang="en-US" altLang="en-US" sz="2000" dirty="0" smtClean="0"/>
              <a:t> </a:t>
            </a:r>
            <a:r>
              <a:rPr lang="en-US" altLang="en-US" sz="2000" dirty="0" err="1" smtClean="0"/>
              <a:t>lao</a:t>
            </a:r>
            <a:r>
              <a:rPr lang="en-US" altLang="en-US" sz="2000" dirty="0" smtClean="0"/>
              <a:t> </a:t>
            </a:r>
            <a:r>
              <a:rPr lang="en-US" altLang="en-US" sz="2000" dirty="0" err="1" smtClean="0"/>
              <a:t>động</a:t>
            </a:r>
            <a:r>
              <a:rPr lang="en-US" altLang="en-US" sz="2000" dirty="0" smtClean="0"/>
              <a:t> </a:t>
            </a:r>
            <a:r>
              <a:rPr lang="en-US" altLang="en-US" sz="2000" dirty="0" err="1" smtClean="0"/>
              <a:t>tại</a:t>
            </a:r>
            <a:r>
              <a:rPr lang="en-US" altLang="en-US" sz="2000" dirty="0" smtClean="0"/>
              <a:t> </a:t>
            </a:r>
            <a:r>
              <a:rPr lang="en-US" altLang="en-US" sz="2000" dirty="0" err="1" smtClean="0"/>
              <a:t>các</a:t>
            </a:r>
            <a:r>
              <a:rPr lang="en-US" altLang="en-US" sz="2000" dirty="0" smtClean="0"/>
              <a:t> </a:t>
            </a:r>
            <a:r>
              <a:rPr lang="en-US" altLang="en-US" sz="2000" dirty="0" err="1" smtClean="0"/>
              <a:t>đơn</a:t>
            </a:r>
            <a:r>
              <a:rPr lang="en-US" altLang="en-US" sz="2000" dirty="0" smtClean="0"/>
              <a:t> </a:t>
            </a:r>
            <a:r>
              <a:rPr lang="en-US" altLang="en-US" sz="2000" dirty="0" err="1" smtClean="0"/>
              <a:t>vị</a:t>
            </a:r>
            <a:endParaRPr lang="en-US" altLang="en-US" sz="2000" dirty="0" smtClean="0"/>
          </a:p>
          <a:p>
            <a:pPr marL="720725" lvl="1" indent="-282575" eaLnBrk="1" hangingPunct="1">
              <a:buClrTx/>
              <a:buFont typeface="Symbol" pitchFamily="18" charset="2"/>
              <a:buChar char="-"/>
            </a:pPr>
            <a:r>
              <a:rPr lang="en-US" altLang="en-US" sz="2000" dirty="0" err="1" smtClean="0"/>
              <a:t>Làm</a:t>
            </a:r>
            <a:r>
              <a:rPr lang="en-US" altLang="en-US" sz="2000" dirty="0" smtClean="0"/>
              <a:t> </a:t>
            </a:r>
            <a:r>
              <a:rPr lang="en-US" altLang="en-US" sz="2000" dirty="0" err="1" smtClean="0"/>
              <a:t>rõ</a:t>
            </a:r>
            <a:r>
              <a:rPr lang="en-US" altLang="en-US" sz="2000" dirty="0" smtClean="0"/>
              <a:t> </a:t>
            </a:r>
            <a:r>
              <a:rPr lang="en-US" altLang="en-US" sz="2000" dirty="0" err="1" smtClean="0"/>
              <a:t>trách</a:t>
            </a:r>
            <a:r>
              <a:rPr lang="en-US" altLang="en-US" sz="2000" dirty="0" smtClean="0"/>
              <a:t> </a:t>
            </a:r>
            <a:r>
              <a:rPr lang="en-US" altLang="en-US" sz="2000" dirty="0" err="1" smtClean="0"/>
              <a:t>nhiệm</a:t>
            </a:r>
            <a:r>
              <a:rPr lang="en-US" altLang="en-US" sz="2000" dirty="0" smtClean="0"/>
              <a:t> </a:t>
            </a:r>
            <a:r>
              <a:rPr lang="en-US" altLang="en-US" sz="2000" dirty="0" err="1" smtClean="0"/>
              <a:t>của</a:t>
            </a:r>
            <a:r>
              <a:rPr lang="en-US" altLang="en-US" sz="2000" dirty="0" smtClean="0"/>
              <a:t> </a:t>
            </a:r>
            <a:r>
              <a:rPr lang="en-US" altLang="en-US" sz="2000" dirty="0" err="1" smtClean="0"/>
              <a:t>người</a:t>
            </a:r>
            <a:r>
              <a:rPr lang="en-US" altLang="en-US" sz="2000" dirty="0" smtClean="0"/>
              <a:t> </a:t>
            </a:r>
            <a:r>
              <a:rPr lang="en-US" altLang="en-US" sz="2000" dirty="0" err="1" smtClean="0"/>
              <a:t>đứng</a:t>
            </a:r>
            <a:r>
              <a:rPr lang="en-US" altLang="en-US" sz="2000" dirty="0" smtClean="0"/>
              <a:t> </a:t>
            </a:r>
            <a:r>
              <a:rPr lang="en-US" altLang="en-US" sz="2000" dirty="0" err="1" smtClean="0"/>
              <a:t>đầu</a:t>
            </a:r>
            <a:r>
              <a:rPr lang="en-US" altLang="en-US" sz="2000" dirty="0" smtClean="0"/>
              <a:t> </a:t>
            </a:r>
            <a:r>
              <a:rPr lang="en-US" altLang="en-US" sz="2000" dirty="0" err="1" smtClean="0"/>
              <a:t>các</a:t>
            </a:r>
            <a:r>
              <a:rPr lang="en-US" altLang="en-US" sz="2000" dirty="0" smtClean="0"/>
              <a:t> </a:t>
            </a:r>
            <a:r>
              <a:rPr lang="en-US" altLang="en-US" sz="2000" dirty="0" err="1" smtClean="0"/>
              <a:t>đơn</a:t>
            </a:r>
            <a:r>
              <a:rPr lang="en-US" altLang="en-US" sz="2000" dirty="0" smtClean="0"/>
              <a:t> </a:t>
            </a:r>
            <a:r>
              <a:rPr lang="en-US" altLang="en-US" sz="2000" dirty="0" err="1" smtClean="0"/>
              <a:t>vị</a:t>
            </a:r>
            <a:r>
              <a:rPr lang="en-US" altLang="en-US" sz="2000" dirty="0" smtClean="0"/>
              <a:t> </a:t>
            </a:r>
            <a:r>
              <a:rPr lang="en-US" altLang="en-US" sz="2000" dirty="0" err="1" smtClean="0"/>
              <a:t>và</a:t>
            </a:r>
            <a:r>
              <a:rPr lang="en-US" altLang="en-US" sz="2000" dirty="0" smtClean="0"/>
              <a:t> </a:t>
            </a:r>
            <a:r>
              <a:rPr lang="en-US" altLang="en-US" sz="2000" dirty="0" err="1" smtClean="0"/>
              <a:t>cơ</a:t>
            </a:r>
            <a:r>
              <a:rPr lang="en-US" altLang="en-US" sz="2000" dirty="0" smtClean="0"/>
              <a:t> </a:t>
            </a:r>
            <a:r>
              <a:rPr lang="en-US" altLang="en-US" sz="2000" dirty="0" err="1" smtClean="0"/>
              <a:t>chế</a:t>
            </a:r>
            <a:r>
              <a:rPr lang="en-US" altLang="en-US" sz="2000" dirty="0" smtClean="0"/>
              <a:t> </a:t>
            </a:r>
            <a:r>
              <a:rPr lang="en-US" altLang="en-US" sz="2000" dirty="0" err="1"/>
              <a:t>x</a:t>
            </a:r>
            <a:r>
              <a:rPr lang="en-US" altLang="en-US" sz="2000" dirty="0" err="1" smtClean="0"/>
              <a:t>ử</a:t>
            </a:r>
            <a:r>
              <a:rPr lang="en-US" altLang="en-US" sz="2000" dirty="0" smtClean="0"/>
              <a:t> </a:t>
            </a:r>
            <a:r>
              <a:rPr lang="en-US" altLang="en-US" sz="2000" dirty="0" err="1" smtClean="0"/>
              <a:t>phạt</a:t>
            </a:r>
            <a:r>
              <a:rPr lang="en-US" altLang="en-US" sz="2000" dirty="0" smtClean="0"/>
              <a:t> </a:t>
            </a:r>
            <a:r>
              <a:rPr lang="en-US" altLang="en-US" sz="2000" dirty="0" err="1" smtClean="0"/>
              <a:t>các</a:t>
            </a:r>
            <a:r>
              <a:rPr lang="en-US" altLang="en-US" sz="2000" dirty="0" smtClean="0"/>
              <a:t> vi </a:t>
            </a:r>
            <a:r>
              <a:rPr lang="en-US" altLang="en-US" sz="2000" dirty="0" err="1" smtClean="0"/>
              <a:t>phạm</a:t>
            </a:r>
            <a:endParaRPr lang="en-US" altLang="en-US" dirty="0" smtClean="0"/>
          </a:p>
        </p:txBody>
      </p:sp>
    </p:spTree>
    <p:extLst>
      <p:ext uri="{BB962C8B-B14F-4D97-AF65-F5344CB8AC3E}">
        <p14:creationId xmlns="" xmlns:p14="http://schemas.microsoft.com/office/powerpoint/2010/main" val="21356051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title"/>
          </p:nvPr>
        </p:nvSpPr>
        <p:spPr>
          <a:xfrm>
            <a:off x="457200" y="116632"/>
            <a:ext cx="8229600" cy="1143000"/>
          </a:xfrm>
          <a:prstGeom prst="rect">
            <a:avLst/>
          </a:prstGeom>
          <a:noFill/>
          <a:ln>
            <a:noFill/>
          </a:ln>
        </p:spPr>
        <p:txBody>
          <a:bodyPr>
            <a:normAutofit/>
          </a:bodyPr>
          <a:lstStyle/>
          <a:p>
            <a:pPr algn="ctr" eaLnBrk="1" fontAlgn="auto" hangingPunct="1">
              <a:spcAft>
                <a:spcPts val="0"/>
              </a:spcAft>
              <a:defRPr/>
            </a:pPr>
            <a:r>
              <a:rPr lang="en-US" sz="3200" b="1" cap="none" dirty="0" err="1" smtClean="0"/>
              <a:t>Các</a:t>
            </a:r>
            <a:r>
              <a:rPr lang="en-US" sz="3200" b="1" cap="none" dirty="0" smtClean="0"/>
              <a:t> </a:t>
            </a:r>
            <a:r>
              <a:rPr lang="en-US" sz="3200" b="1" cap="none" dirty="0" err="1" smtClean="0"/>
              <a:t>lựa</a:t>
            </a:r>
            <a:r>
              <a:rPr lang="en-US" sz="3200" b="1" cap="none" dirty="0" smtClean="0"/>
              <a:t> </a:t>
            </a:r>
            <a:r>
              <a:rPr lang="en-US" sz="3200" b="1" cap="none" dirty="0" err="1" smtClean="0"/>
              <a:t>chọn</a:t>
            </a:r>
            <a:r>
              <a:rPr lang="en-US" sz="3200" b="1" cap="none" dirty="0" smtClean="0"/>
              <a:t> </a:t>
            </a:r>
            <a:r>
              <a:rPr lang="en-US" sz="3200" b="1" cap="none" dirty="0" err="1" smtClean="0"/>
              <a:t>để</a:t>
            </a:r>
            <a:r>
              <a:rPr lang="en-US" sz="3200" b="1" cap="none" dirty="0" smtClean="0"/>
              <a:t> </a:t>
            </a:r>
            <a:r>
              <a:rPr lang="en-US" sz="3200" b="1" cap="none" dirty="0" err="1" smtClean="0"/>
              <a:t>huy</a:t>
            </a:r>
            <a:r>
              <a:rPr lang="en-US" sz="3200" b="1" cap="none" dirty="0" smtClean="0"/>
              <a:t> </a:t>
            </a:r>
            <a:r>
              <a:rPr lang="en-US" sz="3200" b="1" cap="none" dirty="0" err="1" smtClean="0"/>
              <a:t>động</a:t>
            </a:r>
            <a:r>
              <a:rPr lang="en-US" sz="3200" b="1" cap="none" dirty="0" smtClean="0"/>
              <a:t> </a:t>
            </a:r>
            <a:r>
              <a:rPr lang="en-US" sz="3200" b="1" cap="none" dirty="0" err="1" smtClean="0"/>
              <a:t>sự</a:t>
            </a:r>
            <a:r>
              <a:rPr lang="en-US" sz="3200" b="1" cap="none" dirty="0" smtClean="0"/>
              <a:t> </a:t>
            </a:r>
            <a:r>
              <a:rPr lang="en-US" sz="3200" b="1" cap="none" dirty="0" err="1" smtClean="0"/>
              <a:t>ủng</a:t>
            </a:r>
            <a:r>
              <a:rPr lang="en-US" sz="3200" b="1" cap="none" dirty="0" smtClean="0"/>
              <a:t> </a:t>
            </a:r>
            <a:r>
              <a:rPr lang="en-US" sz="3200" b="1" cap="none" dirty="0" err="1" smtClean="0"/>
              <a:t>hộ</a:t>
            </a:r>
            <a:r>
              <a:rPr lang="en-US" sz="3200" b="1" cap="none" dirty="0" smtClean="0"/>
              <a:t> </a:t>
            </a:r>
            <a:r>
              <a:rPr lang="en-US" sz="3200" b="1" cap="none" dirty="0" err="1" smtClean="0"/>
              <a:t>của</a:t>
            </a:r>
            <a:r>
              <a:rPr lang="en-US" sz="3200" b="1" cap="none" dirty="0" smtClean="0"/>
              <a:t> </a:t>
            </a:r>
            <a:r>
              <a:rPr lang="en-US" sz="3200" b="1" cap="none" dirty="0" err="1" smtClean="0"/>
              <a:t>các</a:t>
            </a:r>
            <a:r>
              <a:rPr lang="en-US" sz="3200" b="1" cap="none" dirty="0" smtClean="0"/>
              <a:t> </a:t>
            </a:r>
            <a:r>
              <a:rPr lang="en-US" sz="3200" b="1" cap="none" dirty="0" err="1" smtClean="0"/>
              <a:t>đơn</a:t>
            </a:r>
            <a:r>
              <a:rPr lang="en-US" sz="3200" b="1" cap="none" dirty="0" smtClean="0"/>
              <a:t> </a:t>
            </a:r>
            <a:r>
              <a:rPr lang="en-US" sz="3200" b="1" cap="none" dirty="0" err="1" smtClean="0"/>
              <a:t>vị</a:t>
            </a:r>
            <a:r>
              <a:rPr lang="en-US" sz="3200" b="1" cap="none" dirty="0" smtClean="0"/>
              <a:t> </a:t>
            </a:r>
            <a:r>
              <a:rPr lang="en-US" sz="3200" b="1" cap="none" dirty="0" err="1" smtClean="0"/>
              <a:t>và</a:t>
            </a:r>
            <a:r>
              <a:rPr lang="en-US" sz="3200" b="1" cap="none" dirty="0" smtClean="0"/>
              <a:t> </a:t>
            </a:r>
            <a:r>
              <a:rPr lang="en-US" sz="3200" b="1" cap="none" dirty="0" err="1" smtClean="0"/>
              <a:t>công</a:t>
            </a:r>
            <a:r>
              <a:rPr lang="en-US" sz="3200" b="1" cap="none" dirty="0" smtClean="0"/>
              <a:t> </a:t>
            </a:r>
            <a:r>
              <a:rPr lang="en-US" sz="3200" b="1" cap="none" dirty="0" err="1" smtClean="0"/>
              <a:t>chúng</a:t>
            </a:r>
            <a:r>
              <a:rPr lang="en-US" sz="3200" b="1" cap="none" dirty="0" smtClean="0"/>
              <a:t> </a:t>
            </a:r>
            <a:r>
              <a:rPr lang="en-US" sz="3200" b="1" cap="none" dirty="0" err="1" smtClean="0"/>
              <a:t>với</a:t>
            </a:r>
            <a:r>
              <a:rPr lang="en-US" sz="3200" b="1" cap="none" dirty="0" smtClean="0"/>
              <a:t> </a:t>
            </a:r>
            <a:r>
              <a:rPr lang="en-US" sz="3200" b="1" cap="none" dirty="0" err="1" smtClean="0"/>
              <a:t>luật</a:t>
            </a:r>
            <a:r>
              <a:rPr lang="en-US" sz="3200" b="1" cap="none" dirty="0" smtClean="0"/>
              <a:t>  </a:t>
            </a:r>
            <a:endParaRPr lang="en-US" sz="3200" b="1" cap="none" dirty="0"/>
          </a:p>
        </p:txBody>
      </p:sp>
      <p:sp>
        <p:nvSpPr>
          <p:cNvPr id="36867" name="Rectangle 3"/>
          <p:cNvSpPr>
            <a:spLocks noGrp="1" noChangeArrowheads="1"/>
          </p:cNvSpPr>
          <p:nvPr>
            <p:ph idx="1"/>
          </p:nvPr>
        </p:nvSpPr>
        <p:spPr>
          <a:xfrm>
            <a:off x="457200" y="1259632"/>
            <a:ext cx="8229600" cy="4525963"/>
          </a:xfrm>
          <a:prstGeom prst="rect">
            <a:avLst/>
          </a:prstGeom>
          <a:noFill/>
          <a:ln>
            <a:noFill/>
          </a:ln>
        </p:spPr>
        <p:txBody>
          <a:bodyPr/>
          <a:lstStyle/>
          <a:p>
            <a:pPr eaLnBrk="1" hangingPunct="1">
              <a:buFont typeface="Arial" pitchFamily="34" charset="0"/>
              <a:buChar char="•"/>
            </a:pPr>
            <a:r>
              <a:rPr lang="en-GB" altLang="en-US" sz="2400" b="1" dirty="0" err="1" smtClean="0">
                <a:solidFill>
                  <a:srgbClr val="FF0000"/>
                </a:solidFill>
              </a:rPr>
              <a:t>Chỉ</a:t>
            </a:r>
            <a:r>
              <a:rPr lang="en-GB" altLang="en-US" sz="2400" b="1" dirty="0" smtClean="0">
                <a:solidFill>
                  <a:srgbClr val="FF0000"/>
                </a:solidFill>
              </a:rPr>
              <a:t> </a:t>
            </a:r>
            <a:r>
              <a:rPr lang="en-GB" altLang="en-US" sz="2400" b="1" dirty="0" err="1" smtClean="0">
                <a:solidFill>
                  <a:srgbClr val="FF0000"/>
                </a:solidFill>
              </a:rPr>
              <a:t>có</a:t>
            </a:r>
            <a:r>
              <a:rPr lang="en-GB" altLang="en-US" sz="2400" b="1" dirty="0" smtClean="0">
                <a:solidFill>
                  <a:srgbClr val="FF0000"/>
                </a:solidFill>
              </a:rPr>
              <a:t> </a:t>
            </a:r>
            <a:r>
              <a:rPr lang="en-GB" altLang="en-US" sz="2400" b="1" dirty="0" err="1" smtClean="0">
                <a:solidFill>
                  <a:srgbClr val="FF0000"/>
                </a:solidFill>
              </a:rPr>
              <a:t>riêng</a:t>
            </a:r>
            <a:r>
              <a:rPr lang="en-GB" altLang="en-US" sz="2400" b="1" dirty="0" smtClean="0">
                <a:solidFill>
                  <a:srgbClr val="FF0000"/>
                </a:solidFill>
              </a:rPr>
              <a:t> </a:t>
            </a:r>
            <a:r>
              <a:rPr lang="en-GB" altLang="en-US" sz="2400" b="1" dirty="0" err="1" smtClean="0">
                <a:solidFill>
                  <a:srgbClr val="FF0000"/>
                </a:solidFill>
              </a:rPr>
              <a:t>việc</a:t>
            </a:r>
            <a:r>
              <a:rPr lang="en-GB" altLang="en-US" sz="2400" b="1" dirty="0" smtClean="0">
                <a:solidFill>
                  <a:srgbClr val="FF0000"/>
                </a:solidFill>
              </a:rPr>
              <a:t> </a:t>
            </a:r>
            <a:r>
              <a:rPr lang="en-GB" altLang="en-US" sz="2400" b="1" dirty="0" err="1" smtClean="0">
                <a:solidFill>
                  <a:srgbClr val="FF0000"/>
                </a:solidFill>
              </a:rPr>
              <a:t>nhận</a:t>
            </a:r>
            <a:r>
              <a:rPr lang="en-GB" altLang="en-US" sz="2400" b="1" dirty="0" smtClean="0">
                <a:solidFill>
                  <a:srgbClr val="FF0000"/>
                </a:solidFill>
              </a:rPr>
              <a:t> </a:t>
            </a:r>
            <a:r>
              <a:rPr lang="en-GB" altLang="en-US" sz="2400" b="1" dirty="0" err="1" smtClean="0">
                <a:solidFill>
                  <a:srgbClr val="FF0000"/>
                </a:solidFill>
              </a:rPr>
              <a:t>thức</a:t>
            </a:r>
            <a:r>
              <a:rPr lang="en-GB" altLang="en-US" sz="2400" b="1" dirty="0" smtClean="0">
                <a:solidFill>
                  <a:srgbClr val="FF0000"/>
                </a:solidFill>
              </a:rPr>
              <a:t> </a:t>
            </a:r>
            <a:r>
              <a:rPr lang="en-GB" altLang="en-US" sz="2400" b="1" dirty="0" err="1" smtClean="0">
                <a:solidFill>
                  <a:srgbClr val="FF0000"/>
                </a:solidFill>
              </a:rPr>
              <a:t>sẽ</a:t>
            </a:r>
            <a:r>
              <a:rPr lang="en-GB" altLang="en-US" sz="2400" b="1" dirty="0" smtClean="0">
                <a:solidFill>
                  <a:srgbClr val="FF0000"/>
                </a:solidFill>
              </a:rPr>
              <a:t> </a:t>
            </a:r>
            <a:r>
              <a:rPr lang="en-GB" altLang="en-US" sz="2400" b="1" dirty="0" err="1" smtClean="0">
                <a:solidFill>
                  <a:srgbClr val="FF0000"/>
                </a:solidFill>
              </a:rPr>
              <a:t>không</a:t>
            </a:r>
            <a:r>
              <a:rPr lang="en-GB" altLang="en-US" sz="2400" b="1" dirty="0" smtClean="0">
                <a:solidFill>
                  <a:srgbClr val="FF0000"/>
                </a:solidFill>
              </a:rPr>
              <a:t> </a:t>
            </a:r>
            <a:r>
              <a:rPr lang="en-GB" altLang="en-US" sz="2400" b="1" dirty="0" err="1" smtClean="0">
                <a:solidFill>
                  <a:srgbClr val="FF0000"/>
                </a:solidFill>
              </a:rPr>
              <a:t>dẫn</a:t>
            </a:r>
            <a:r>
              <a:rPr lang="en-GB" altLang="en-US" sz="2400" b="1" dirty="0" smtClean="0">
                <a:solidFill>
                  <a:srgbClr val="FF0000"/>
                </a:solidFill>
              </a:rPr>
              <a:t> </a:t>
            </a:r>
            <a:r>
              <a:rPr lang="en-GB" altLang="en-US" sz="2400" b="1" dirty="0" err="1" smtClean="0">
                <a:solidFill>
                  <a:srgbClr val="FF0000"/>
                </a:solidFill>
              </a:rPr>
              <a:t>tới</a:t>
            </a:r>
            <a:r>
              <a:rPr lang="en-GB" altLang="en-US" sz="2400" b="1" dirty="0" smtClean="0">
                <a:solidFill>
                  <a:srgbClr val="FF0000"/>
                </a:solidFill>
              </a:rPr>
              <a:t> </a:t>
            </a:r>
            <a:r>
              <a:rPr lang="en-GB" altLang="en-US" sz="2400" b="1" dirty="0" err="1" smtClean="0">
                <a:solidFill>
                  <a:srgbClr val="FF0000"/>
                </a:solidFill>
              </a:rPr>
              <a:t>hành</a:t>
            </a:r>
            <a:r>
              <a:rPr lang="en-GB" altLang="en-US" sz="2400" b="1" dirty="0" smtClean="0">
                <a:solidFill>
                  <a:srgbClr val="FF0000"/>
                </a:solidFill>
              </a:rPr>
              <a:t> </a:t>
            </a:r>
            <a:r>
              <a:rPr lang="en-GB" altLang="en-US" sz="2400" b="1" dirty="0" err="1" smtClean="0">
                <a:solidFill>
                  <a:srgbClr val="FF0000"/>
                </a:solidFill>
              </a:rPr>
              <a:t>động</a:t>
            </a:r>
            <a:endParaRPr lang="en-US" altLang="en-US" sz="2400" b="1" dirty="0" smtClean="0">
              <a:solidFill>
                <a:srgbClr val="FF0000"/>
              </a:solidFill>
            </a:endParaRPr>
          </a:p>
          <a:p>
            <a:pPr eaLnBrk="1" hangingPunct="1">
              <a:buFont typeface="Arial" pitchFamily="34" charset="0"/>
              <a:buChar char="•"/>
            </a:pPr>
            <a:r>
              <a:rPr lang="en-GB" altLang="en-US" sz="2400" dirty="0" err="1" smtClean="0"/>
              <a:t>Sự</a:t>
            </a:r>
            <a:r>
              <a:rPr lang="en-GB" altLang="en-US" sz="2400" dirty="0" smtClean="0"/>
              <a:t> </a:t>
            </a:r>
            <a:r>
              <a:rPr lang="en-GB" altLang="en-US" sz="2400" dirty="0" err="1" smtClean="0"/>
              <a:t>ủng</a:t>
            </a:r>
            <a:r>
              <a:rPr lang="en-GB" altLang="en-US" sz="2400" dirty="0" smtClean="0"/>
              <a:t> </a:t>
            </a:r>
            <a:r>
              <a:rPr lang="en-GB" altLang="en-US" sz="2400" dirty="0" err="1" smtClean="0"/>
              <a:t>hộ</a:t>
            </a:r>
            <a:r>
              <a:rPr lang="en-GB" altLang="en-US" sz="2400" dirty="0" smtClean="0"/>
              <a:t> </a:t>
            </a:r>
            <a:r>
              <a:rPr lang="en-GB" altLang="en-US" sz="2400" dirty="0" err="1" smtClean="0"/>
              <a:t>của</a:t>
            </a:r>
            <a:r>
              <a:rPr lang="en-GB" altLang="en-US" sz="2400" dirty="0" smtClean="0"/>
              <a:t> </a:t>
            </a:r>
            <a:r>
              <a:rPr lang="en-GB" altLang="en-US" sz="2400" dirty="0" err="1" smtClean="0"/>
              <a:t>công</a:t>
            </a:r>
            <a:r>
              <a:rPr lang="en-GB" altLang="en-US" sz="2400" dirty="0" smtClean="0"/>
              <a:t> </a:t>
            </a:r>
            <a:r>
              <a:rPr lang="en-GB" altLang="en-US" sz="2400" dirty="0" err="1" smtClean="0"/>
              <a:t>chúng</a:t>
            </a:r>
            <a:r>
              <a:rPr lang="en-GB" altLang="en-US" sz="2400" dirty="0" smtClean="0"/>
              <a:t> </a:t>
            </a:r>
            <a:r>
              <a:rPr lang="en-GB" altLang="en-US" sz="2400" dirty="0" err="1" smtClean="0"/>
              <a:t>sẽ</a:t>
            </a:r>
            <a:r>
              <a:rPr lang="en-GB" altLang="en-US" sz="2400" dirty="0" smtClean="0"/>
              <a:t> </a:t>
            </a:r>
            <a:r>
              <a:rPr lang="en-GB" altLang="en-US" sz="2400" dirty="0" err="1" smtClean="0"/>
              <a:t>giúp</a:t>
            </a:r>
            <a:r>
              <a:rPr lang="en-GB" altLang="en-US" sz="2400" dirty="0" smtClean="0"/>
              <a:t> </a:t>
            </a:r>
            <a:r>
              <a:rPr lang="en-GB" altLang="en-US" sz="2400" dirty="0" err="1" smtClean="0"/>
              <a:t>mức</a:t>
            </a:r>
            <a:r>
              <a:rPr lang="en-GB" altLang="en-US" sz="2400" dirty="0" smtClean="0"/>
              <a:t> </a:t>
            </a:r>
            <a:r>
              <a:rPr lang="en-GB" altLang="en-US" sz="2400" dirty="0" err="1" smtClean="0"/>
              <a:t>độ</a:t>
            </a:r>
            <a:r>
              <a:rPr lang="en-GB" altLang="en-US" sz="2400" dirty="0" smtClean="0"/>
              <a:t> </a:t>
            </a:r>
            <a:r>
              <a:rPr lang="en-GB" altLang="en-US" sz="2400" dirty="0" err="1" smtClean="0"/>
              <a:t>tuân</a:t>
            </a:r>
            <a:r>
              <a:rPr lang="en-GB" altLang="en-US" sz="2400" dirty="0" smtClean="0"/>
              <a:t> </a:t>
            </a:r>
            <a:r>
              <a:rPr lang="en-GB" altLang="en-US" sz="2400" dirty="0" err="1" smtClean="0"/>
              <a:t>thủ</a:t>
            </a:r>
            <a:r>
              <a:rPr lang="en-GB" altLang="en-US" sz="2400" dirty="0" smtClean="0"/>
              <a:t> </a:t>
            </a:r>
            <a:r>
              <a:rPr lang="en-GB" altLang="en-US" sz="2400" dirty="0" err="1" smtClean="0"/>
              <a:t>cao</a:t>
            </a:r>
            <a:r>
              <a:rPr lang="en-GB" altLang="en-US" sz="2400" dirty="0" smtClean="0"/>
              <a:t> </a:t>
            </a:r>
            <a:r>
              <a:rPr lang="en-GB" altLang="en-US" sz="2400" dirty="0" err="1" smtClean="0"/>
              <a:t>hơn</a:t>
            </a:r>
            <a:endParaRPr lang="en-GB" altLang="en-US" sz="2400" dirty="0" smtClean="0"/>
          </a:p>
          <a:p>
            <a:pPr eaLnBrk="1" hangingPunct="1">
              <a:buFont typeface="Arial" pitchFamily="34" charset="0"/>
              <a:buChar char="•"/>
            </a:pPr>
            <a:r>
              <a:rPr lang="en-GB" altLang="en-US" sz="2400" dirty="0" err="1" smtClean="0"/>
              <a:t>Làm</a:t>
            </a:r>
            <a:r>
              <a:rPr lang="en-GB" altLang="en-US" sz="2400" dirty="0" smtClean="0"/>
              <a:t> </a:t>
            </a:r>
            <a:r>
              <a:rPr lang="en-GB" altLang="en-US" sz="2400" dirty="0" err="1" smtClean="0"/>
              <a:t>cho</a:t>
            </a:r>
            <a:r>
              <a:rPr lang="en-GB" altLang="en-US" sz="2400" dirty="0" smtClean="0"/>
              <a:t> </a:t>
            </a:r>
            <a:r>
              <a:rPr lang="en-GB" altLang="en-US" sz="2400" dirty="0" err="1" smtClean="0"/>
              <a:t>mọi</a:t>
            </a:r>
            <a:r>
              <a:rPr lang="en-GB" altLang="en-US" sz="2400" dirty="0" smtClean="0"/>
              <a:t> </a:t>
            </a:r>
            <a:r>
              <a:rPr lang="en-GB" altLang="en-US" sz="2400" dirty="0" err="1" smtClean="0"/>
              <a:t>người</a:t>
            </a:r>
            <a:r>
              <a:rPr lang="en-GB" altLang="en-US" sz="2400" dirty="0" smtClean="0"/>
              <a:t> </a:t>
            </a:r>
            <a:r>
              <a:rPr lang="en-GB" altLang="en-US" sz="2400" dirty="0" err="1" smtClean="0"/>
              <a:t>biết</a:t>
            </a:r>
            <a:r>
              <a:rPr lang="en-GB" altLang="en-US" sz="2400" dirty="0" smtClean="0"/>
              <a:t> </a:t>
            </a:r>
            <a:r>
              <a:rPr lang="en-GB" altLang="en-US" sz="2400" dirty="0" err="1" smtClean="0"/>
              <a:t>các</a:t>
            </a:r>
            <a:r>
              <a:rPr lang="en-GB" altLang="en-US" sz="2400" dirty="0" smtClean="0"/>
              <a:t> </a:t>
            </a:r>
            <a:r>
              <a:rPr lang="en-GB" altLang="en-US" sz="2400" dirty="0" err="1" smtClean="0"/>
              <a:t>nỗ</a:t>
            </a:r>
            <a:r>
              <a:rPr lang="en-GB" altLang="en-US" sz="2400" dirty="0" smtClean="0"/>
              <a:t> </a:t>
            </a:r>
            <a:r>
              <a:rPr lang="en-GB" altLang="en-US" sz="2400" dirty="0" err="1" smtClean="0"/>
              <a:t>lực</a:t>
            </a:r>
            <a:r>
              <a:rPr lang="en-GB" altLang="en-US" sz="2400" dirty="0" smtClean="0"/>
              <a:t> </a:t>
            </a:r>
            <a:r>
              <a:rPr lang="en-GB" altLang="en-US" sz="2400" dirty="0" err="1" smtClean="0"/>
              <a:t>thực</a:t>
            </a:r>
            <a:r>
              <a:rPr lang="en-GB" altLang="en-US" sz="2400" dirty="0" smtClean="0"/>
              <a:t> </a:t>
            </a:r>
            <a:r>
              <a:rPr lang="en-GB" altLang="en-US" sz="2400" dirty="0" err="1" smtClean="0"/>
              <a:t>thi</a:t>
            </a:r>
            <a:r>
              <a:rPr lang="en-GB" altLang="en-US" sz="2400" dirty="0" smtClean="0"/>
              <a:t> </a:t>
            </a:r>
            <a:r>
              <a:rPr lang="en-GB" altLang="en-US" sz="2400" dirty="0" err="1" smtClean="0"/>
              <a:t>và</a:t>
            </a:r>
            <a:r>
              <a:rPr lang="en-GB" altLang="en-US" sz="2400" dirty="0" smtClean="0"/>
              <a:t> </a:t>
            </a:r>
            <a:r>
              <a:rPr lang="en-GB" altLang="en-US" sz="2400" dirty="0" err="1" smtClean="0"/>
              <a:t>các</a:t>
            </a:r>
            <a:r>
              <a:rPr lang="en-GB" altLang="en-US" sz="2400" dirty="0" smtClean="0"/>
              <a:t> </a:t>
            </a:r>
            <a:r>
              <a:rPr lang="en-GB" altLang="en-US" sz="2400" dirty="0" err="1" smtClean="0"/>
              <a:t>kết</a:t>
            </a:r>
            <a:r>
              <a:rPr lang="en-GB" altLang="en-US" sz="2400" dirty="0" smtClean="0"/>
              <a:t> </a:t>
            </a:r>
            <a:r>
              <a:rPr lang="en-GB" altLang="en-US" sz="2400" dirty="0" err="1" smtClean="0"/>
              <a:t>quả</a:t>
            </a:r>
            <a:r>
              <a:rPr lang="en-GB" altLang="en-US" sz="2400" dirty="0" smtClean="0"/>
              <a:t> </a:t>
            </a:r>
            <a:r>
              <a:rPr lang="en-GB" altLang="en-US" sz="2400" dirty="0" err="1" smtClean="0"/>
              <a:t>tích</a:t>
            </a:r>
            <a:r>
              <a:rPr lang="en-GB" altLang="en-US" sz="2400" dirty="0" smtClean="0"/>
              <a:t> </a:t>
            </a:r>
            <a:r>
              <a:rPr lang="en-GB" altLang="en-US" sz="2400" dirty="0" err="1" smtClean="0"/>
              <a:t>cực</a:t>
            </a:r>
            <a:r>
              <a:rPr lang="en-GB" altLang="en-US" sz="2400" dirty="0" smtClean="0"/>
              <a:t> </a:t>
            </a:r>
            <a:r>
              <a:rPr lang="en-GB" altLang="en-US" sz="2400" dirty="0" err="1" smtClean="0"/>
              <a:t>đã</a:t>
            </a:r>
            <a:r>
              <a:rPr lang="en-GB" altLang="en-US" sz="2400" dirty="0" smtClean="0"/>
              <a:t> </a:t>
            </a:r>
            <a:r>
              <a:rPr lang="en-GB" altLang="en-US" sz="2400" dirty="0" err="1" smtClean="0"/>
              <a:t>mang</a:t>
            </a:r>
            <a:r>
              <a:rPr lang="en-GB" altLang="en-US" sz="2400" dirty="0" smtClean="0"/>
              <a:t> </a:t>
            </a:r>
            <a:r>
              <a:rPr lang="en-GB" altLang="en-US" sz="2400" dirty="0" err="1" smtClean="0"/>
              <a:t>lại</a:t>
            </a:r>
            <a:r>
              <a:rPr lang="en-GB" altLang="en-US" sz="2400" dirty="0" smtClean="0"/>
              <a:t> </a:t>
            </a:r>
            <a:r>
              <a:rPr lang="en-GB" altLang="en-US" sz="2400" dirty="0" err="1" smtClean="0"/>
              <a:t>với</a:t>
            </a:r>
            <a:r>
              <a:rPr lang="en-GB" altLang="en-US" sz="2400" dirty="0" smtClean="0"/>
              <a:t> </a:t>
            </a:r>
            <a:r>
              <a:rPr lang="en-GB" altLang="en-US" sz="2400" dirty="0" err="1" smtClean="0"/>
              <a:t>cộng</a:t>
            </a:r>
            <a:r>
              <a:rPr lang="en-GB" altLang="en-US" sz="2400" dirty="0" smtClean="0"/>
              <a:t> </a:t>
            </a:r>
            <a:r>
              <a:rPr lang="en-GB" altLang="en-US" sz="2400" dirty="0" err="1" smtClean="0"/>
              <a:t>đồng</a:t>
            </a:r>
            <a:r>
              <a:rPr lang="en-GB" altLang="en-US" sz="2400" dirty="0" smtClean="0"/>
              <a:t> </a:t>
            </a:r>
            <a:r>
              <a:rPr lang="en-GB" altLang="en-US" sz="2400" dirty="0" err="1" smtClean="0"/>
              <a:t>thông</a:t>
            </a:r>
            <a:r>
              <a:rPr lang="en-GB" altLang="en-US" sz="2400" dirty="0" smtClean="0"/>
              <a:t> qua </a:t>
            </a:r>
            <a:r>
              <a:rPr lang="en-GB" altLang="en-US" sz="2400" dirty="0" err="1" smtClean="0"/>
              <a:t>các</a:t>
            </a:r>
            <a:r>
              <a:rPr lang="en-GB" altLang="en-US" sz="2400" dirty="0" smtClean="0"/>
              <a:t> </a:t>
            </a:r>
            <a:r>
              <a:rPr lang="en-GB" altLang="en-US" sz="2400" dirty="0" err="1" smtClean="0"/>
              <a:t>kênh</a:t>
            </a:r>
            <a:r>
              <a:rPr lang="en-GB" altLang="en-US" sz="2400" dirty="0" smtClean="0"/>
              <a:t>:</a:t>
            </a:r>
            <a:endParaRPr lang="en-US" altLang="en-US" sz="2400" dirty="0" smtClean="0"/>
          </a:p>
          <a:p>
            <a:pPr lvl="1">
              <a:buFont typeface="Arial" pitchFamily="34" charset="0"/>
              <a:buChar char="•"/>
            </a:pPr>
            <a:r>
              <a:rPr lang="en-US" altLang="en-US" sz="1800" dirty="0" err="1" smtClean="0"/>
              <a:t>Họp</a:t>
            </a:r>
            <a:r>
              <a:rPr lang="en-US" altLang="en-US" sz="1800" dirty="0" smtClean="0"/>
              <a:t> </a:t>
            </a:r>
            <a:r>
              <a:rPr lang="en-US" altLang="en-US" sz="1800" dirty="0" err="1" smtClean="0"/>
              <a:t>với</a:t>
            </a:r>
            <a:r>
              <a:rPr lang="en-US" altLang="en-US" sz="1800" dirty="0" smtClean="0"/>
              <a:t> </a:t>
            </a:r>
            <a:r>
              <a:rPr lang="en-US" altLang="en-US" sz="1800" dirty="0" err="1" smtClean="0"/>
              <a:t>tổ</a:t>
            </a:r>
            <a:r>
              <a:rPr lang="en-US" altLang="en-US" sz="1800" dirty="0" smtClean="0"/>
              <a:t> </a:t>
            </a:r>
            <a:r>
              <a:rPr lang="en-US" altLang="en-US" sz="1800" dirty="0" err="1" smtClean="0"/>
              <a:t>chức</a:t>
            </a:r>
            <a:r>
              <a:rPr lang="en-US" altLang="en-US" sz="1800" dirty="0" smtClean="0"/>
              <a:t> </a:t>
            </a:r>
            <a:r>
              <a:rPr lang="en-US" altLang="en-US" sz="1800" dirty="0" err="1" smtClean="0"/>
              <a:t>đoàn</a:t>
            </a:r>
            <a:r>
              <a:rPr lang="en-US" altLang="en-US" sz="1800" dirty="0" smtClean="0"/>
              <a:t> </a:t>
            </a:r>
            <a:r>
              <a:rPr lang="en-US" altLang="en-US" sz="1800" dirty="0" err="1" smtClean="0"/>
              <a:t>thể</a:t>
            </a:r>
            <a:r>
              <a:rPr lang="en-US" altLang="en-US" sz="1800" dirty="0" smtClean="0"/>
              <a:t> </a:t>
            </a:r>
            <a:r>
              <a:rPr lang="en-US" altLang="en-US" sz="1800" dirty="0" err="1" smtClean="0"/>
              <a:t>và</a:t>
            </a:r>
            <a:r>
              <a:rPr lang="en-US" altLang="en-US" sz="1800" dirty="0" smtClean="0"/>
              <a:t> </a:t>
            </a:r>
            <a:r>
              <a:rPr lang="en-US" altLang="en-US" sz="1800" dirty="0" err="1" smtClean="0"/>
              <a:t>doanh</a:t>
            </a:r>
            <a:r>
              <a:rPr lang="en-US" altLang="en-US" sz="1800" dirty="0" smtClean="0"/>
              <a:t> </a:t>
            </a:r>
            <a:r>
              <a:rPr lang="en-US" altLang="en-US" sz="1800" dirty="0" err="1" smtClean="0"/>
              <a:t>nghiệp</a:t>
            </a:r>
            <a:endParaRPr lang="en-US" altLang="en-US" sz="1800" dirty="0" smtClean="0"/>
          </a:p>
          <a:p>
            <a:pPr lvl="1">
              <a:buFont typeface="Arial" pitchFamily="34" charset="0"/>
              <a:buChar char="•"/>
            </a:pPr>
            <a:r>
              <a:rPr lang="en-US" altLang="en-US" sz="1800" dirty="0" err="1" smtClean="0"/>
              <a:t>Các</a:t>
            </a:r>
            <a:r>
              <a:rPr lang="en-US" altLang="en-US" sz="1800" dirty="0" smtClean="0"/>
              <a:t> </a:t>
            </a:r>
            <a:r>
              <a:rPr lang="en-US" altLang="en-US" sz="1800" dirty="0" err="1" smtClean="0"/>
              <a:t>thông</a:t>
            </a:r>
            <a:r>
              <a:rPr lang="en-US" altLang="en-US" sz="1800" dirty="0" smtClean="0"/>
              <a:t> </a:t>
            </a:r>
            <a:r>
              <a:rPr lang="en-US" altLang="en-US" sz="1800" dirty="0" err="1" smtClean="0"/>
              <a:t>điệp</a:t>
            </a:r>
            <a:r>
              <a:rPr lang="en-US" altLang="en-US" sz="1800" dirty="0" smtClean="0"/>
              <a:t> </a:t>
            </a:r>
            <a:r>
              <a:rPr lang="en-US" altLang="en-US" sz="1800" dirty="0" err="1" smtClean="0"/>
              <a:t>phát</a:t>
            </a:r>
            <a:r>
              <a:rPr lang="en-US" altLang="en-US" sz="1800" dirty="0" smtClean="0"/>
              <a:t> </a:t>
            </a:r>
            <a:r>
              <a:rPr lang="en-US" altLang="en-US" sz="1800" dirty="0" err="1" smtClean="0"/>
              <a:t>thanh</a:t>
            </a:r>
            <a:r>
              <a:rPr lang="en-US" altLang="en-US" sz="1800" dirty="0" smtClean="0"/>
              <a:t> </a:t>
            </a:r>
          </a:p>
          <a:p>
            <a:pPr lvl="1">
              <a:buFont typeface="Arial" pitchFamily="34" charset="0"/>
              <a:buChar char="•"/>
            </a:pPr>
            <a:r>
              <a:rPr lang="en-US" altLang="en-US" sz="1800" dirty="0" err="1" smtClean="0"/>
              <a:t>Tờ</a:t>
            </a:r>
            <a:r>
              <a:rPr lang="en-US" altLang="en-US" sz="1800" dirty="0" smtClean="0"/>
              <a:t> tin </a:t>
            </a:r>
            <a:r>
              <a:rPr lang="en-US" altLang="en-US" sz="1800" dirty="0" err="1" smtClean="0"/>
              <a:t>ngắn</a:t>
            </a:r>
            <a:endParaRPr lang="en-US" altLang="en-US" sz="1800" dirty="0" smtClean="0"/>
          </a:p>
          <a:p>
            <a:pPr eaLnBrk="1" hangingPunct="1">
              <a:buFont typeface="Arial" pitchFamily="34" charset="0"/>
              <a:buChar char="•"/>
            </a:pPr>
            <a:r>
              <a:rPr lang="en-GB" altLang="en-US" sz="2400" dirty="0" err="1" smtClean="0"/>
              <a:t>Có</a:t>
            </a:r>
            <a:r>
              <a:rPr lang="en-GB" altLang="en-US" sz="2400" dirty="0" smtClean="0"/>
              <a:t> </a:t>
            </a:r>
            <a:r>
              <a:rPr lang="en-GB" altLang="en-US" sz="2400" dirty="0" err="1" smtClean="0"/>
              <a:t>các</a:t>
            </a:r>
            <a:r>
              <a:rPr lang="en-GB" altLang="en-US" sz="2400" dirty="0" smtClean="0"/>
              <a:t> </a:t>
            </a:r>
            <a:r>
              <a:rPr lang="en-GB" altLang="en-US" sz="2400" dirty="0" err="1" smtClean="0"/>
              <a:t>hình</a:t>
            </a:r>
            <a:r>
              <a:rPr lang="en-GB" altLang="en-US" sz="2400" dirty="0" smtClean="0"/>
              <a:t> </a:t>
            </a:r>
            <a:r>
              <a:rPr lang="en-GB" altLang="en-US" sz="2400" dirty="0" err="1" smtClean="0"/>
              <a:t>thức</a:t>
            </a:r>
            <a:r>
              <a:rPr lang="en-GB" altLang="en-US" sz="2400" dirty="0" smtClean="0"/>
              <a:t> </a:t>
            </a:r>
            <a:r>
              <a:rPr lang="en-GB" altLang="en-US" sz="2400" dirty="0" err="1" smtClean="0"/>
              <a:t>cảm</a:t>
            </a:r>
            <a:r>
              <a:rPr lang="en-GB" altLang="en-US" sz="2400" dirty="0" smtClean="0"/>
              <a:t> </a:t>
            </a:r>
            <a:r>
              <a:rPr lang="en-GB" altLang="en-US" sz="2400" dirty="0" err="1" smtClean="0"/>
              <a:t>ơn</a:t>
            </a:r>
            <a:r>
              <a:rPr lang="en-GB" altLang="en-US" sz="2400" dirty="0" smtClean="0"/>
              <a:t> </a:t>
            </a:r>
            <a:r>
              <a:rPr lang="en-GB" altLang="en-US" sz="2400" dirty="0" err="1" smtClean="0"/>
              <a:t>sự</a:t>
            </a:r>
            <a:r>
              <a:rPr lang="en-GB" altLang="en-US" sz="2400" dirty="0" smtClean="0"/>
              <a:t> </a:t>
            </a:r>
            <a:r>
              <a:rPr lang="en-GB" altLang="en-US" sz="2400" dirty="0" err="1" smtClean="0"/>
              <a:t>ủng</a:t>
            </a:r>
            <a:r>
              <a:rPr lang="en-GB" altLang="en-US" sz="2400" dirty="0" smtClean="0"/>
              <a:t> </a:t>
            </a:r>
            <a:r>
              <a:rPr lang="en-GB" altLang="en-US" sz="2400" dirty="0" err="1" smtClean="0"/>
              <a:t>hộ</a:t>
            </a:r>
            <a:r>
              <a:rPr lang="en-GB" altLang="en-US" sz="2400" dirty="0" smtClean="0"/>
              <a:t> </a:t>
            </a:r>
            <a:r>
              <a:rPr lang="en-GB" altLang="en-US" sz="2400" dirty="0" err="1" smtClean="0"/>
              <a:t>và</a:t>
            </a:r>
            <a:r>
              <a:rPr lang="en-GB" altLang="en-US" sz="2400" dirty="0" smtClean="0"/>
              <a:t> </a:t>
            </a:r>
            <a:r>
              <a:rPr lang="en-GB" altLang="en-US" sz="2400" dirty="0" err="1" smtClean="0"/>
              <a:t>hợp</a:t>
            </a:r>
            <a:r>
              <a:rPr lang="en-GB" altLang="en-US" sz="2400" dirty="0" smtClean="0"/>
              <a:t> </a:t>
            </a:r>
            <a:r>
              <a:rPr lang="en-GB" altLang="en-US" sz="2400" dirty="0" err="1" smtClean="0"/>
              <a:t>tác</a:t>
            </a:r>
            <a:r>
              <a:rPr lang="en-GB" altLang="en-US" sz="2400" dirty="0" smtClean="0"/>
              <a:t> </a:t>
            </a:r>
            <a:r>
              <a:rPr lang="en-GB" altLang="en-US" sz="2400" dirty="0" err="1" smtClean="0"/>
              <a:t>của</a:t>
            </a:r>
            <a:r>
              <a:rPr lang="en-GB" altLang="en-US" sz="2400" dirty="0" smtClean="0"/>
              <a:t> </a:t>
            </a:r>
            <a:r>
              <a:rPr lang="en-GB" altLang="en-US" sz="2400" dirty="0" err="1" smtClean="0"/>
              <a:t>cộng</a:t>
            </a:r>
            <a:r>
              <a:rPr lang="en-GB" altLang="en-US" sz="2400" dirty="0" smtClean="0"/>
              <a:t> </a:t>
            </a:r>
            <a:r>
              <a:rPr lang="en-GB" altLang="en-US" sz="2400" dirty="0" err="1" smtClean="0"/>
              <a:t>đồng</a:t>
            </a:r>
            <a:endParaRPr lang="en-US" altLang="en-US" sz="2400" dirty="0" smtClean="0"/>
          </a:p>
        </p:txBody>
      </p:sp>
    </p:spTree>
    <p:extLst>
      <p:ext uri="{BB962C8B-B14F-4D97-AF65-F5344CB8AC3E}">
        <p14:creationId xmlns="" xmlns:p14="http://schemas.microsoft.com/office/powerpoint/2010/main" val="25965222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a:xfrm>
            <a:off x="457200" y="533400"/>
            <a:ext cx="8229600" cy="914400"/>
          </a:xfrm>
          <a:prstGeom prst="rect">
            <a:avLst/>
          </a:prstGeom>
          <a:noFill/>
          <a:ln>
            <a:noFill/>
          </a:ln>
        </p:spPr>
        <p:txBody>
          <a:bodyPr/>
          <a:lstStyle/>
          <a:p>
            <a:pPr algn="ctr" eaLnBrk="1" fontAlgn="auto" hangingPunct="1">
              <a:spcAft>
                <a:spcPts val="0"/>
              </a:spcAft>
              <a:defRPr/>
            </a:pPr>
            <a:r>
              <a:rPr lang="en-US" sz="3200" b="1" cap="none" dirty="0" err="1" smtClean="0"/>
              <a:t>Cơ</a:t>
            </a:r>
            <a:r>
              <a:rPr lang="en-US" sz="3200" b="1" cap="none" dirty="0" smtClean="0"/>
              <a:t> </a:t>
            </a:r>
            <a:r>
              <a:rPr lang="en-US" sz="3200" b="1" cap="none" dirty="0" err="1" smtClean="0"/>
              <a:t>chế</a:t>
            </a:r>
            <a:r>
              <a:rPr lang="en-US" sz="3200" b="1" cap="none" dirty="0" smtClean="0"/>
              <a:t> </a:t>
            </a:r>
            <a:r>
              <a:rPr lang="en-US" sz="3200" b="1" cap="none" dirty="0" err="1" smtClean="0"/>
              <a:t>xử</a:t>
            </a:r>
            <a:r>
              <a:rPr lang="en-US" sz="3200" b="1" cap="none" dirty="0" smtClean="0"/>
              <a:t> </a:t>
            </a:r>
            <a:r>
              <a:rPr lang="en-US" sz="3200" b="1" cap="none" dirty="0" err="1" smtClean="0"/>
              <a:t>phạt</a:t>
            </a:r>
            <a:r>
              <a:rPr lang="en-US" sz="3200" b="1" cap="none" dirty="0" smtClean="0"/>
              <a:t>, </a:t>
            </a:r>
            <a:r>
              <a:rPr lang="en-US" sz="3200" b="1" cap="none" dirty="0" err="1" smtClean="0"/>
              <a:t>đơn</a:t>
            </a:r>
            <a:r>
              <a:rPr lang="en-US" sz="3200" b="1" cap="none" dirty="0" smtClean="0"/>
              <a:t> </a:t>
            </a:r>
            <a:r>
              <a:rPr lang="en-US" sz="3200" b="1" cap="none" dirty="0" err="1" smtClean="0"/>
              <a:t>giản</a:t>
            </a:r>
            <a:r>
              <a:rPr lang="en-US" sz="3200" b="1" cap="none" dirty="0" smtClean="0"/>
              <a:t>, </a:t>
            </a:r>
            <a:r>
              <a:rPr lang="en-US" sz="3200" b="1" cap="none" dirty="0" err="1" smtClean="0"/>
              <a:t>công</a:t>
            </a:r>
            <a:r>
              <a:rPr lang="en-US" sz="3200" b="1" cap="none" dirty="0" smtClean="0"/>
              <a:t> </a:t>
            </a:r>
            <a:r>
              <a:rPr lang="en-US" sz="3200" b="1" cap="none" dirty="0" err="1" smtClean="0"/>
              <a:t>bằng</a:t>
            </a:r>
            <a:r>
              <a:rPr lang="en-US" sz="3200" b="1" cap="none" dirty="0" smtClean="0"/>
              <a:t>, </a:t>
            </a:r>
            <a:r>
              <a:rPr lang="en-US" sz="3200" b="1" cap="none" dirty="0" err="1" smtClean="0"/>
              <a:t>hiệu</a:t>
            </a:r>
            <a:r>
              <a:rPr lang="en-US" sz="3200" b="1" cap="none" dirty="0" smtClean="0"/>
              <a:t> </a:t>
            </a:r>
            <a:r>
              <a:rPr lang="en-US" sz="3200" b="1" cap="none" dirty="0" err="1" smtClean="0"/>
              <a:t>quả</a:t>
            </a:r>
            <a:endParaRPr lang="en-US" sz="3200" b="1" cap="none" dirty="0"/>
          </a:p>
        </p:txBody>
      </p:sp>
      <p:sp>
        <p:nvSpPr>
          <p:cNvPr id="48131" name="Rectangle 3"/>
          <p:cNvSpPr>
            <a:spLocks noGrp="1" noChangeArrowheads="1"/>
          </p:cNvSpPr>
          <p:nvPr>
            <p:ph idx="1"/>
          </p:nvPr>
        </p:nvSpPr>
        <p:spPr>
          <a:xfrm>
            <a:off x="457200" y="1752601"/>
            <a:ext cx="8229600" cy="5105400"/>
          </a:xfrm>
          <a:prstGeom prst="rect">
            <a:avLst/>
          </a:prstGeom>
          <a:noFill/>
          <a:ln>
            <a:noFill/>
          </a:ln>
        </p:spPr>
        <p:txBody>
          <a:bodyPr/>
          <a:lstStyle/>
          <a:p>
            <a:pPr marL="0" indent="0" eaLnBrk="1" hangingPunct="1">
              <a:buNone/>
            </a:pPr>
            <a:r>
              <a:rPr lang="en-US" altLang="en-US" sz="2400" b="1" dirty="0" err="1" smtClean="0">
                <a:solidFill>
                  <a:srgbClr val="FF0000"/>
                </a:solidFill>
              </a:rPr>
              <a:t>Mức</a:t>
            </a:r>
            <a:r>
              <a:rPr lang="en-US" altLang="en-US" sz="2400" b="1" dirty="0" smtClean="0">
                <a:solidFill>
                  <a:srgbClr val="FF0000"/>
                </a:solidFill>
              </a:rPr>
              <a:t> </a:t>
            </a:r>
            <a:r>
              <a:rPr lang="en-US" altLang="en-US" sz="2400" b="1" dirty="0" err="1" smtClean="0">
                <a:solidFill>
                  <a:srgbClr val="FF0000"/>
                </a:solidFill>
              </a:rPr>
              <a:t>phạt</a:t>
            </a:r>
            <a:r>
              <a:rPr lang="en-US" altLang="en-US" sz="2400" b="1" dirty="0" smtClean="0">
                <a:solidFill>
                  <a:srgbClr val="FF0000"/>
                </a:solidFill>
              </a:rPr>
              <a:t> </a:t>
            </a:r>
            <a:r>
              <a:rPr lang="en-US" altLang="en-US" sz="2400" b="1" dirty="0" err="1" smtClean="0">
                <a:solidFill>
                  <a:srgbClr val="FF0000"/>
                </a:solidFill>
              </a:rPr>
              <a:t>công</a:t>
            </a:r>
            <a:r>
              <a:rPr lang="en-US" altLang="en-US" sz="2400" b="1" dirty="0" smtClean="0">
                <a:solidFill>
                  <a:srgbClr val="FF0000"/>
                </a:solidFill>
              </a:rPr>
              <a:t> </a:t>
            </a:r>
            <a:r>
              <a:rPr lang="en-US" altLang="en-US" sz="2400" b="1" dirty="0" err="1" smtClean="0">
                <a:solidFill>
                  <a:srgbClr val="FF0000"/>
                </a:solidFill>
              </a:rPr>
              <a:t>bằng</a:t>
            </a:r>
            <a:r>
              <a:rPr lang="en-US" altLang="en-US" sz="2400" b="1" dirty="0" smtClean="0">
                <a:solidFill>
                  <a:srgbClr val="FF0000"/>
                </a:solidFill>
              </a:rPr>
              <a:t> </a:t>
            </a:r>
            <a:r>
              <a:rPr lang="en-US" altLang="en-US" sz="2400" b="1" dirty="0" err="1" smtClean="0">
                <a:solidFill>
                  <a:srgbClr val="FF0000"/>
                </a:solidFill>
              </a:rPr>
              <a:t>và</a:t>
            </a:r>
            <a:r>
              <a:rPr lang="en-US" altLang="en-US" sz="2400" b="1" dirty="0" smtClean="0">
                <a:solidFill>
                  <a:srgbClr val="FF0000"/>
                </a:solidFill>
              </a:rPr>
              <a:t> </a:t>
            </a:r>
            <a:r>
              <a:rPr lang="en-US" altLang="en-US" sz="2400" b="1" dirty="0" err="1" smtClean="0">
                <a:solidFill>
                  <a:srgbClr val="FF0000"/>
                </a:solidFill>
              </a:rPr>
              <a:t>có</a:t>
            </a:r>
            <a:r>
              <a:rPr lang="en-US" altLang="en-US" sz="2400" b="1" dirty="0" smtClean="0">
                <a:solidFill>
                  <a:srgbClr val="FF0000"/>
                </a:solidFill>
              </a:rPr>
              <a:t> </a:t>
            </a:r>
            <a:r>
              <a:rPr lang="en-US" altLang="en-US" sz="2400" b="1" dirty="0" err="1" smtClean="0">
                <a:solidFill>
                  <a:srgbClr val="FF0000"/>
                </a:solidFill>
              </a:rPr>
              <a:t>tính</a:t>
            </a:r>
            <a:r>
              <a:rPr lang="en-US" altLang="en-US" sz="2400" b="1" dirty="0" smtClean="0">
                <a:solidFill>
                  <a:srgbClr val="FF0000"/>
                </a:solidFill>
              </a:rPr>
              <a:t> </a:t>
            </a:r>
            <a:r>
              <a:rPr lang="en-US" altLang="en-US" sz="2400" b="1" dirty="0" err="1" smtClean="0">
                <a:solidFill>
                  <a:srgbClr val="FF0000"/>
                </a:solidFill>
              </a:rPr>
              <a:t>răn</a:t>
            </a:r>
            <a:r>
              <a:rPr lang="en-US" altLang="en-US" sz="2400" b="1" dirty="0" smtClean="0">
                <a:solidFill>
                  <a:srgbClr val="FF0000"/>
                </a:solidFill>
              </a:rPr>
              <a:t> </a:t>
            </a:r>
            <a:r>
              <a:rPr lang="en-US" altLang="en-US" sz="2400" b="1" dirty="0" err="1" smtClean="0">
                <a:solidFill>
                  <a:srgbClr val="FF0000"/>
                </a:solidFill>
              </a:rPr>
              <a:t>đe</a:t>
            </a:r>
            <a:endParaRPr lang="en-US" altLang="en-US" sz="2400" b="1" dirty="0" smtClean="0">
              <a:solidFill>
                <a:srgbClr val="FF0000"/>
              </a:solidFill>
            </a:endParaRPr>
          </a:p>
          <a:p>
            <a:pPr lvl="1" eaLnBrk="1" hangingPunct="1">
              <a:buClrTx/>
            </a:pPr>
            <a:r>
              <a:rPr lang="en-US" altLang="en-US" sz="2400" dirty="0" err="1" smtClean="0"/>
              <a:t>mức</a:t>
            </a:r>
            <a:r>
              <a:rPr lang="en-US" altLang="en-US" sz="2400" dirty="0" smtClean="0"/>
              <a:t> </a:t>
            </a:r>
            <a:r>
              <a:rPr lang="en-US" altLang="en-US" sz="2400" dirty="0" err="1" smtClean="0"/>
              <a:t>phạt</a:t>
            </a:r>
            <a:r>
              <a:rPr lang="en-US" altLang="en-US" sz="2400" dirty="0" smtClean="0"/>
              <a:t> </a:t>
            </a:r>
            <a:r>
              <a:rPr lang="en-US" altLang="en-US" sz="2400" dirty="0" err="1" smtClean="0"/>
              <a:t>cần</a:t>
            </a:r>
            <a:r>
              <a:rPr lang="en-US" altLang="en-US" sz="2400" dirty="0" smtClean="0"/>
              <a:t> </a:t>
            </a:r>
            <a:r>
              <a:rPr lang="en-US" altLang="en-US" sz="2400" dirty="0" err="1" smtClean="0"/>
              <a:t>cao</a:t>
            </a:r>
            <a:r>
              <a:rPr lang="en-US" altLang="en-US" sz="2400" dirty="0" smtClean="0"/>
              <a:t> </a:t>
            </a:r>
            <a:r>
              <a:rPr lang="en-US" altLang="en-US" sz="2400" dirty="0" err="1" smtClean="0"/>
              <a:t>hơn</a:t>
            </a:r>
            <a:r>
              <a:rPr lang="en-US" altLang="en-US" sz="2400" dirty="0" smtClean="0"/>
              <a:t> </a:t>
            </a:r>
            <a:r>
              <a:rPr lang="en-US" altLang="en-US" sz="2400" dirty="0" err="1" smtClean="0"/>
              <a:t>cho</a:t>
            </a:r>
            <a:r>
              <a:rPr lang="en-US" altLang="en-US" sz="2400" dirty="0" smtClean="0"/>
              <a:t> vi </a:t>
            </a:r>
            <a:r>
              <a:rPr lang="en-US" altLang="en-US" sz="2400" dirty="0" err="1" smtClean="0"/>
              <a:t>phạm</a:t>
            </a:r>
            <a:r>
              <a:rPr lang="en-US" altLang="en-US" sz="2400" dirty="0" smtClean="0"/>
              <a:t> </a:t>
            </a:r>
            <a:r>
              <a:rPr lang="en-US" altLang="en-US" sz="2400" dirty="0" err="1" smtClean="0"/>
              <a:t>nặng</a:t>
            </a:r>
            <a:r>
              <a:rPr lang="en-US" altLang="en-US" sz="2400" dirty="0" smtClean="0"/>
              <a:t> </a:t>
            </a:r>
            <a:r>
              <a:rPr lang="en-US" altLang="en-US" sz="2400" dirty="0" err="1" smtClean="0"/>
              <a:t>và</a:t>
            </a:r>
            <a:r>
              <a:rPr lang="en-US" altLang="en-US" sz="2400" dirty="0" smtClean="0"/>
              <a:t> </a:t>
            </a:r>
            <a:r>
              <a:rPr lang="en-US" altLang="en-US" sz="2400" dirty="0" err="1" smtClean="0"/>
              <a:t>nhiều</a:t>
            </a:r>
            <a:r>
              <a:rPr lang="en-US" altLang="en-US" sz="2400" dirty="0" smtClean="0"/>
              <a:t> </a:t>
            </a:r>
            <a:r>
              <a:rPr lang="en-US" altLang="en-US" sz="2400" dirty="0" err="1" smtClean="0"/>
              <a:t>lần</a:t>
            </a:r>
            <a:endParaRPr lang="en-US" altLang="en-US" sz="2400" dirty="0" smtClean="0"/>
          </a:p>
          <a:p>
            <a:pPr marL="0" indent="0" eaLnBrk="1" hangingPunct="1">
              <a:buNone/>
            </a:pPr>
            <a:r>
              <a:rPr lang="en-US" altLang="en-US" sz="2400" b="1" dirty="0" err="1" smtClean="0">
                <a:solidFill>
                  <a:srgbClr val="FF0000"/>
                </a:solidFill>
              </a:rPr>
              <a:t>Cần</a:t>
            </a:r>
            <a:r>
              <a:rPr lang="en-US" altLang="en-US" sz="2400" b="1" dirty="0" smtClean="0">
                <a:solidFill>
                  <a:srgbClr val="FF0000"/>
                </a:solidFill>
              </a:rPr>
              <a:t> </a:t>
            </a:r>
            <a:r>
              <a:rPr lang="en-US" altLang="en-US" sz="2400" b="1" dirty="0" err="1" smtClean="0">
                <a:solidFill>
                  <a:srgbClr val="FF0000"/>
                </a:solidFill>
              </a:rPr>
              <a:t>có</a:t>
            </a:r>
            <a:r>
              <a:rPr lang="en-US" altLang="en-US" sz="2400" b="1" dirty="0" smtClean="0">
                <a:solidFill>
                  <a:srgbClr val="FF0000"/>
                </a:solidFill>
              </a:rPr>
              <a:t> </a:t>
            </a:r>
            <a:r>
              <a:rPr lang="en-US" altLang="en-US" sz="2400" b="1" dirty="0" err="1" smtClean="0">
                <a:solidFill>
                  <a:srgbClr val="FF0000"/>
                </a:solidFill>
              </a:rPr>
              <a:t>hệ</a:t>
            </a:r>
            <a:r>
              <a:rPr lang="en-US" altLang="en-US" sz="2400" b="1" dirty="0" smtClean="0">
                <a:solidFill>
                  <a:srgbClr val="FF0000"/>
                </a:solidFill>
              </a:rPr>
              <a:t> </a:t>
            </a:r>
            <a:r>
              <a:rPr lang="en-US" altLang="en-US" sz="2400" b="1" dirty="0" err="1" smtClean="0">
                <a:solidFill>
                  <a:srgbClr val="FF0000"/>
                </a:solidFill>
              </a:rPr>
              <a:t>thống</a:t>
            </a:r>
            <a:r>
              <a:rPr lang="en-US" altLang="en-US" sz="2400" b="1" dirty="0" smtClean="0">
                <a:solidFill>
                  <a:srgbClr val="FF0000"/>
                </a:solidFill>
              </a:rPr>
              <a:t> </a:t>
            </a:r>
            <a:r>
              <a:rPr lang="en-US" altLang="en-US" sz="2400" b="1" dirty="0" err="1" smtClean="0">
                <a:solidFill>
                  <a:srgbClr val="FF0000"/>
                </a:solidFill>
              </a:rPr>
              <a:t>hiệu</a:t>
            </a:r>
            <a:r>
              <a:rPr lang="en-US" altLang="en-US" sz="2400" b="1" dirty="0" smtClean="0">
                <a:solidFill>
                  <a:srgbClr val="FF0000"/>
                </a:solidFill>
              </a:rPr>
              <a:t> </a:t>
            </a:r>
            <a:r>
              <a:rPr lang="en-US" altLang="en-US" sz="2400" b="1" dirty="0" err="1" smtClean="0">
                <a:solidFill>
                  <a:srgbClr val="FF0000"/>
                </a:solidFill>
              </a:rPr>
              <a:t>quả</a:t>
            </a:r>
            <a:r>
              <a:rPr lang="en-US" altLang="en-US" sz="2400" b="1" dirty="0" smtClean="0">
                <a:solidFill>
                  <a:srgbClr val="FF0000"/>
                </a:solidFill>
              </a:rPr>
              <a:t> </a:t>
            </a:r>
            <a:r>
              <a:rPr lang="en-US" altLang="en-US" sz="2400" b="1" dirty="0" err="1" smtClean="0">
                <a:solidFill>
                  <a:srgbClr val="FF0000"/>
                </a:solidFill>
              </a:rPr>
              <a:t>để</a:t>
            </a:r>
            <a:r>
              <a:rPr lang="en-US" altLang="en-US" sz="2400" b="1" dirty="0" smtClean="0">
                <a:solidFill>
                  <a:srgbClr val="FF0000"/>
                </a:solidFill>
              </a:rPr>
              <a:t> </a:t>
            </a:r>
            <a:r>
              <a:rPr lang="en-US" altLang="en-US" sz="2400" b="1" dirty="0" err="1" smtClean="0">
                <a:solidFill>
                  <a:srgbClr val="FF0000"/>
                </a:solidFill>
              </a:rPr>
              <a:t>phạt</a:t>
            </a:r>
            <a:r>
              <a:rPr lang="en-US" altLang="en-US" sz="2400" b="1" dirty="0" smtClean="0">
                <a:solidFill>
                  <a:srgbClr val="FF0000"/>
                </a:solidFill>
              </a:rPr>
              <a:t> </a:t>
            </a:r>
            <a:r>
              <a:rPr lang="en-US" altLang="en-US" sz="2400" b="1" dirty="0" err="1" smtClean="0">
                <a:solidFill>
                  <a:srgbClr val="FF0000"/>
                </a:solidFill>
              </a:rPr>
              <a:t>nhanh</a:t>
            </a:r>
            <a:r>
              <a:rPr lang="en-US" altLang="en-US" sz="2400" b="1" dirty="0" smtClean="0">
                <a:solidFill>
                  <a:srgbClr val="FF0000"/>
                </a:solidFill>
              </a:rPr>
              <a:t>, </a:t>
            </a:r>
            <a:r>
              <a:rPr lang="en-US" altLang="en-US" sz="2400" b="1" dirty="0" err="1" smtClean="0">
                <a:solidFill>
                  <a:srgbClr val="FF0000"/>
                </a:solidFill>
              </a:rPr>
              <a:t>dùng</a:t>
            </a:r>
            <a:r>
              <a:rPr lang="en-US" altLang="en-US" sz="2400" b="1" dirty="0" smtClean="0">
                <a:solidFill>
                  <a:srgbClr val="FF0000"/>
                </a:solidFill>
              </a:rPr>
              <a:t> </a:t>
            </a:r>
            <a:r>
              <a:rPr lang="en-US" altLang="en-US" sz="2400" b="1" dirty="0" err="1" smtClean="0">
                <a:solidFill>
                  <a:srgbClr val="FF0000"/>
                </a:solidFill>
              </a:rPr>
              <a:t>vé</a:t>
            </a:r>
            <a:r>
              <a:rPr lang="en-US" altLang="en-US" sz="2400" b="1" dirty="0" smtClean="0">
                <a:solidFill>
                  <a:srgbClr val="FF0000"/>
                </a:solidFill>
              </a:rPr>
              <a:t> </a:t>
            </a:r>
            <a:r>
              <a:rPr lang="en-US" altLang="en-US" sz="2400" b="1" dirty="0" err="1" smtClean="0">
                <a:solidFill>
                  <a:srgbClr val="FF0000"/>
                </a:solidFill>
              </a:rPr>
              <a:t>phạt</a:t>
            </a:r>
            <a:endParaRPr lang="en-US" altLang="en-US" sz="2400" b="1" dirty="0" smtClean="0">
              <a:solidFill>
                <a:srgbClr val="FF0000"/>
              </a:solidFill>
            </a:endParaRPr>
          </a:p>
          <a:p>
            <a:pPr lvl="1" eaLnBrk="1" hangingPunct="1">
              <a:buClrTx/>
            </a:pPr>
            <a:r>
              <a:rPr lang="en-US" altLang="en-US" sz="2400" dirty="0" err="1" smtClean="0"/>
              <a:t>cho</a:t>
            </a:r>
            <a:r>
              <a:rPr lang="en-US" altLang="en-US" sz="2400" dirty="0" smtClean="0"/>
              <a:t> </a:t>
            </a:r>
            <a:r>
              <a:rPr lang="en-US" altLang="en-US" sz="2400" dirty="0" err="1" smtClean="0"/>
              <a:t>phép</a:t>
            </a:r>
            <a:r>
              <a:rPr lang="en-US" altLang="en-US" sz="2400" dirty="0" smtClean="0"/>
              <a:t> </a:t>
            </a:r>
            <a:r>
              <a:rPr lang="en-US" altLang="en-US" sz="2400" dirty="0" err="1" smtClean="0"/>
              <a:t>phạt</a:t>
            </a:r>
            <a:r>
              <a:rPr lang="en-US" altLang="en-US" sz="2400" dirty="0" smtClean="0"/>
              <a:t> </a:t>
            </a:r>
            <a:r>
              <a:rPr lang="en-US" altLang="en-US" sz="2400" dirty="0" err="1" smtClean="0"/>
              <a:t>nóng</a:t>
            </a:r>
            <a:r>
              <a:rPr lang="en-US" altLang="en-US" sz="2400" dirty="0" smtClean="0"/>
              <a:t> </a:t>
            </a:r>
            <a:r>
              <a:rPr lang="en-US" altLang="en-US" sz="2400" dirty="0" err="1" smtClean="0"/>
              <a:t>tại</a:t>
            </a:r>
            <a:r>
              <a:rPr lang="en-US" altLang="en-US" sz="2400" dirty="0" smtClean="0"/>
              <a:t> </a:t>
            </a:r>
            <a:r>
              <a:rPr lang="en-US" altLang="en-US" sz="2400" dirty="0" err="1" smtClean="0"/>
              <a:t>chỗ</a:t>
            </a:r>
            <a:r>
              <a:rPr lang="en-US" altLang="en-US" sz="2400" dirty="0" smtClean="0"/>
              <a:t> </a:t>
            </a:r>
            <a:r>
              <a:rPr lang="en-US" altLang="en-US" sz="2400" dirty="0" err="1" smtClean="0"/>
              <a:t>nếu</a:t>
            </a:r>
            <a:r>
              <a:rPr lang="en-US" altLang="en-US" sz="2400" dirty="0" smtClean="0"/>
              <a:t> </a:t>
            </a:r>
            <a:r>
              <a:rPr lang="en-US" altLang="en-US" sz="2400" dirty="0" err="1" smtClean="0"/>
              <a:t>có</a:t>
            </a:r>
            <a:r>
              <a:rPr lang="en-US" altLang="en-US" sz="2400" dirty="0" smtClean="0"/>
              <a:t> </a:t>
            </a:r>
            <a:r>
              <a:rPr lang="en-US" altLang="en-US" sz="2400" dirty="0" err="1" smtClean="0"/>
              <a:t>thể</a:t>
            </a:r>
            <a:r>
              <a:rPr lang="en-US" altLang="en-US" sz="2400" dirty="0" smtClean="0"/>
              <a:t>; </a:t>
            </a:r>
            <a:r>
              <a:rPr lang="en-US" altLang="en-US" sz="2400" dirty="0" err="1" smtClean="0"/>
              <a:t>làm</a:t>
            </a:r>
            <a:r>
              <a:rPr lang="en-US" altLang="en-US" sz="2400" dirty="0" smtClean="0"/>
              <a:t> </a:t>
            </a:r>
            <a:r>
              <a:rPr lang="en-US" altLang="en-US" sz="2400" dirty="0" err="1" smtClean="0"/>
              <a:t>giống</a:t>
            </a:r>
            <a:r>
              <a:rPr lang="en-US" altLang="en-US" sz="2400" dirty="0" smtClean="0"/>
              <a:t> </a:t>
            </a:r>
            <a:r>
              <a:rPr lang="en-US" altLang="en-US" sz="2400" dirty="0" err="1" smtClean="0"/>
              <a:t>như</a:t>
            </a:r>
            <a:r>
              <a:rPr lang="en-US" altLang="en-US" sz="2400" dirty="0" smtClean="0"/>
              <a:t> </a:t>
            </a:r>
            <a:r>
              <a:rPr lang="en-US" altLang="en-US" sz="2400" dirty="0" err="1" smtClean="0"/>
              <a:t>với</a:t>
            </a:r>
            <a:r>
              <a:rPr lang="en-US" altLang="en-US" sz="2400" dirty="0" smtClean="0"/>
              <a:t> vi </a:t>
            </a:r>
            <a:r>
              <a:rPr lang="en-US" altLang="en-US" sz="2400" dirty="0" err="1" smtClean="0"/>
              <a:t>phạm</a:t>
            </a:r>
            <a:r>
              <a:rPr lang="en-US" altLang="en-US" sz="2400" dirty="0" smtClean="0"/>
              <a:t> </a:t>
            </a:r>
            <a:r>
              <a:rPr lang="en-US" altLang="en-US" sz="2400" dirty="0" err="1" smtClean="0"/>
              <a:t>giao</a:t>
            </a:r>
            <a:r>
              <a:rPr lang="en-US" altLang="en-US" sz="2400" dirty="0" smtClean="0"/>
              <a:t> </a:t>
            </a:r>
            <a:r>
              <a:rPr lang="en-US" altLang="en-US" sz="2400" dirty="0" err="1" smtClean="0"/>
              <a:t>thông</a:t>
            </a:r>
            <a:endParaRPr lang="en-US" altLang="en-US" sz="2400" dirty="0" smtClean="0"/>
          </a:p>
          <a:p>
            <a:pPr marL="0" indent="0" eaLnBrk="1" hangingPunct="1">
              <a:buNone/>
            </a:pPr>
            <a:r>
              <a:rPr lang="en-US" altLang="en-US" sz="2400" b="1" dirty="0" err="1" smtClean="0">
                <a:solidFill>
                  <a:srgbClr val="FF0000"/>
                </a:solidFill>
              </a:rPr>
              <a:t>Quy</a:t>
            </a:r>
            <a:r>
              <a:rPr lang="en-US" altLang="en-US" sz="2400" b="1" dirty="0" smtClean="0">
                <a:solidFill>
                  <a:srgbClr val="FF0000"/>
                </a:solidFill>
              </a:rPr>
              <a:t> </a:t>
            </a:r>
            <a:r>
              <a:rPr lang="en-US" altLang="en-US" sz="2400" b="1" dirty="0" err="1" smtClean="0">
                <a:solidFill>
                  <a:srgbClr val="FF0000"/>
                </a:solidFill>
              </a:rPr>
              <a:t>định</a:t>
            </a:r>
            <a:r>
              <a:rPr lang="en-US" altLang="en-US" sz="2400" b="1" dirty="0" smtClean="0">
                <a:solidFill>
                  <a:srgbClr val="FF0000"/>
                </a:solidFill>
              </a:rPr>
              <a:t> </a:t>
            </a:r>
            <a:r>
              <a:rPr lang="en-US" altLang="en-US" sz="2400" b="1" dirty="0" err="1" smtClean="0">
                <a:solidFill>
                  <a:srgbClr val="FF0000"/>
                </a:solidFill>
              </a:rPr>
              <a:t>rõ</a:t>
            </a:r>
            <a:r>
              <a:rPr lang="en-US" altLang="en-US" sz="2400" b="1" dirty="0" smtClean="0">
                <a:solidFill>
                  <a:srgbClr val="FF0000"/>
                </a:solidFill>
              </a:rPr>
              <a:t> </a:t>
            </a:r>
            <a:r>
              <a:rPr lang="en-US" altLang="en-US" sz="2400" b="1" dirty="0" err="1" smtClean="0">
                <a:solidFill>
                  <a:srgbClr val="FF0000"/>
                </a:solidFill>
              </a:rPr>
              <a:t>các</a:t>
            </a:r>
            <a:r>
              <a:rPr lang="en-US" altLang="en-US" sz="2400" b="1" dirty="0" smtClean="0">
                <a:solidFill>
                  <a:srgbClr val="FF0000"/>
                </a:solidFill>
              </a:rPr>
              <a:t> </a:t>
            </a:r>
            <a:r>
              <a:rPr lang="en-US" altLang="en-US" sz="2400" b="1" dirty="0" err="1" smtClean="0">
                <a:solidFill>
                  <a:srgbClr val="FF0000"/>
                </a:solidFill>
              </a:rPr>
              <a:t>thủ</a:t>
            </a:r>
            <a:r>
              <a:rPr lang="en-US" altLang="en-US" sz="2400" b="1" dirty="0" smtClean="0">
                <a:solidFill>
                  <a:srgbClr val="FF0000"/>
                </a:solidFill>
              </a:rPr>
              <a:t> </a:t>
            </a:r>
            <a:r>
              <a:rPr lang="en-US" altLang="en-US" sz="2400" b="1" dirty="0" err="1" smtClean="0">
                <a:solidFill>
                  <a:srgbClr val="FF0000"/>
                </a:solidFill>
              </a:rPr>
              <a:t>tục</a:t>
            </a:r>
            <a:r>
              <a:rPr lang="en-US" altLang="en-US" sz="2400" b="1" dirty="0" smtClean="0">
                <a:solidFill>
                  <a:srgbClr val="FF0000"/>
                </a:solidFill>
              </a:rPr>
              <a:t> </a:t>
            </a:r>
            <a:r>
              <a:rPr lang="en-US" altLang="en-US" sz="2400" b="1" dirty="0" err="1" smtClean="0">
                <a:solidFill>
                  <a:srgbClr val="FF0000"/>
                </a:solidFill>
              </a:rPr>
              <a:t>cách</a:t>
            </a:r>
            <a:r>
              <a:rPr lang="en-US" altLang="en-US" sz="2400" b="1" dirty="0" smtClean="0">
                <a:solidFill>
                  <a:srgbClr val="FF0000"/>
                </a:solidFill>
              </a:rPr>
              <a:t> </a:t>
            </a:r>
            <a:r>
              <a:rPr lang="en-US" altLang="en-US" sz="2400" b="1" dirty="0" err="1" smtClean="0">
                <a:solidFill>
                  <a:srgbClr val="FF0000"/>
                </a:solidFill>
              </a:rPr>
              <a:t>thức</a:t>
            </a:r>
            <a:r>
              <a:rPr lang="en-US" altLang="en-US" sz="2400" b="1" dirty="0" smtClean="0">
                <a:solidFill>
                  <a:srgbClr val="FF0000"/>
                </a:solidFill>
              </a:rPr>
              <a:t> </a:t>
            </a:r>
            <a:r>
              <a:rPr lang="en-US" altLang="en-US" sz="2400" b="1" dirty="0" err="1">
                <a:solidFill>
                  <a:srgbClr val="FF0000"/>
                </a:solidFill>
              </a:rPr>
              <a:t>x</a:t>
            </a:r>
            <a:r>
              <a:rPr lang="en-US" altLang="en-US" sz="2400" b="1" dirty="0" err="1" smtClean="0">
                <a:solidFill>
                  <a:srgbClr val="FF0000"/>
                </a:solidFill>
              </a:rPr>
              <a:t>ử</a:t>
            </a:r>
            <a:r>
              <a:rPr lang="en-US" altLang="en-US" sz="2400" b="1" dirty="0" smtClean="0">
                <a:solidFill>
                  <a:srgbClr val="FF0000"/>
                </a:solidFill>
              </a:rPr>
              <a:t> </a:t>
            </a:r>
            <a:r>
              <a:rPr lang="en-US" altLang="en-US" sz="2400" b="1" dirty="0" err="1" smtClean="0">
                <a:solidFill>
                  <a:srgbClr val="FF0000"/>
                </a:solidFill>
              </a:rPr>
              <a:t>phạt</a:t>
            </a:r>
            <a:r>
              <a:rPr lang="en-US" altLang="en-US" sz="2400" b="1" dirty="0" smtClean="0">
                <a:solidFill>
                  <a:srgbClr val="FF0000"/>
                </a:solidFill>
              </a:rPr>
              <a:t>, </a:t>
            </a:r>
            <a:r>
              <a:rPr lang="en-US" altLang="en-US" sz="2400" b="1" dirty="0" err="1" smtClean="0">
                <a:solidFill>
                  <a:srgbClr val="FF0000"/>
                </a:solidFill>
              </a:rPr>
              <a:t>các</a:t>
            </a:r>
            <a:r>
              <a:rPr lang="en-US" altLang="en-US" sz="2400" b="1" dirty="0" smtClean="0">
                <a:solidFill>
                  <a:srgbClr val="FF0000"/>
                </a:solidFill>
              </a:rPr>
              <a:t> </a:t>
            </a:r>
            <a:r>
              <a:rPr lang="en-US" altLang="en-US" sz="2400" b="1" dirty="0" err="1" smtClean="0">
                <a:solidFill>
                  <a:srgbClr val="FF0000"/>
                </a:solidFill>
              </a:rPr>
              <a:t>bước</a:t>
            </a:r>
            <a:endParaRPr lang="en-US" altLang="en-US" sz="2400" b="1" dirty="0" smtClean="0">
              <a:solidFill>
                <a:srgbClr val="FF0000"/>
              </a:solidFill>
            </a:endParaRPr>
          </a:p>
          <a:p>
            <a:pPr lvl="1" eaLnBrk="1" hangingPunct="1">
              <a:buClrTx/>
            </a:pPr>
            <a:r>
              <a:rPr lang="en-US" altLang="en-US" sz="2400" dirty="0" err="1" smtClean="0"/>
              <a:t>ai</a:t>
            </a:r>
            <a:r>
              <a:rPr lang="en-US" altLang="en-US" sz="2400" dirty="0" smtClean="0"/>
              <a:t> </a:t>
            </a:r>
            <a:r>
              <a:rPr lang="en-US" altLang="en-US" sz="2400" dirty="0" err="1" smtClean="0"/>
              <a:t>là</a:t>
            </a:r>
            <a:r>
              <a:rPr lang="en-US" altLang="en-US" sz="2400" dirty="0" smtClean="0"/>
              <a:t> </a:t>
            </a:r>
            <a:r>
              <a:rPr lang="en-US" altLang="en-US" sz="2400" dirty="0" err="1" smtClean="0"/>
              <a:t>người</a:t>
            </a:r>
            <a:r>
              <a:rPr lang="en-US" altLang="en-US" sz="2400" dirty="0" smtClean="0"/>
              <a:t> </a:t>
            </a:r>
            <a:r>
              <a:rPr lang="en-US" altLang="en-US" sz="2400" dirty="0" err="1" smtClean="0"/>
              <a:t>có</a:t>
            </a:r>
            <a:r>
              <a:rPr lang="en-US" altLang="en-US" sz="2400" dirty="0" smtClean="0"/>
              <a:t> </a:t>
            </a:r>
            <a:r>
              <a:rPr lang="en-US" altLang="en-US" sz="2400" dirty="0" err="1" smtClean="0"/>
              <a:t>thẩm</a:t>
            </a:r>
            <a:r>
              <a:rPr lang="en-US" altLang="en-US" sz="2400" dirty="0" smtClean="0"/>
              <a:t> </a:t>
            </a:r>
            <a:r>
              <a:rPr lang="en-US" altLang="en-US" sz="2400" dirty="0" err="1" smtClean="0"/>
              <a:t>quyền</a:t>
            </a:r>
            <a:r>
              <a:rPr lang="en-US" altLang="en-US" sz="2400" dirty="0" smtClean="0"/>
              <a:t>, </a:t>
            </a:r>
            <a:r>
              <a:rPr lang="en-US" altLang="en-US" sz="2400" dirty="0" err="1" smtClean="0"/>
              <a:t>cách</a:t>
            </a:r>
            <a:r>
              <a:rPr lang="en-US" altLang="en-US" sz="2400" dirty="0" smtClean="0"/>
              <a:t> </a:t>
            </a:r>
            <a:r>
              <a:rPr lang="en-US" altLang="en-US" sz="2400" dirty="0" err="1" smtClean="0"/>
              <a:t>phạt</a:t>
            </a:r>
            <a:r>
              <a:rPr lang="en-US" altLang="en-US" sz="2400" dirty="0" smtClean="0"/>
              <a:t> </a:t>
            </a:r>
            <a:r>
              <a:rPr lang="en-US" altLang="en-US" sz="2400" dirty="0" err="1" smtClean="0"/>
              <a:t>thế</a:t>
            </a:r>
            <a:r>
              <a:rPr lang="en-US" altLang="en-US" sz="2400" dirty="0" smtClean="0"/>
              <a:t> </a:t>
            </a:r>
            <a:r>
              <a:rPr lang="en-US" altLang="en-US" sz="2400" dirty="0" err="1" smtClean="0"/>
              <a:t>nào</a:t>
            </a:r>
            <a:r>
              <a:rPr lang="en-US" altLang="en-US" sz="2400" dirty="0" smtClean="0"/>
              <a:t>?</a:t>
            </a:r>
          </a:p>
          <a:p>
            <a:pPr lvl="1" eaLnBrk="1" hangingPunct="1">
              <a:buClrTx/>
            </a:pPr>
            <a:r>
              <a:rPr lang="en-US" altLang="en-US" sz="2400" dirty="0" err="1" smtClean="0"/>
              <a:t>các</a:t>
            </a:r>
            <a:r>
              <a:rPr lang="en-US" altLang="en-US" sz="2400" dirty="0" smtClean="0"/>
              <a:t> </a:t>
            </a:r>
            <a:r>
              <a:rPr lang="en-US" altLang="en-US" sz="2400" dirty="0" err="1" smtClean="0"/>
              <a:t>quy</a:t>
            </a:r>
            <a:r>
              <a:rPr lang="en-US" altLang="en-US" sz="2400" dirty="0" smtClean="0"/>
              <a:t> </a:t>
            </a:r>
            <a:r>
              <a:rPr lang="en-US" altLang="en-US" sz="2400" dirty="0" err="1" smtClean="0"/>
              <a:t>trình</a:t>
            </a:r>
            <a:r>
              <a:rPr lang="en-US" altLang="en-US" sz="2400" dirty="0" smtClean="0"/>
              <a:t> </a:t>
            </a:r>
            <a:r>
              <a:rPr lang="en-US" altLang="en-US" sz="2400" dirty="0" err="1" smtClean="0"/>
              <a:t>thanh</a:t>
            </a:r>
            <a:r>
              <a:rPr lang="en-US" altLang="en-US" sz="2400" dirty="0" smtClean="0"/>
              <a:t> </a:t>
            </a:r>
            <a:r>
              <a:rPr lang="en-US" altLang="en-US" sz="2400" dirty="0" err="1" smtClean="0"/>
              <a:t>tra</a:t>
            </a:r>
            <a:r>
              <a:rPr lang="en-US" altLang="en-US" sz="2400" dirty="0" smtClean="0"/>
              <a:t> </a:t>
            </a:r>
            <a:r>
              <a:rPr lang="en-US" altLang="en-US" sz="2400" dirty="0" err="1" smtClean="0"/>
              <a:t>và</a:t>
            </a:r>
            <a:r>
              <a:rPr lang="en-US" altLang="en-US" sz="2400" dirty="0" smtClean="0"/>
              <a:t> </a:t>
            </a:r>
            <a:r>
              <a:rPr lang="en-US" altLang="en-US" sz="2400" dirty="0" err="1"/>
              <a:t>x</a:t>
            </a:r>
            <a:r>
              <a:rPr lang="en-US" altLang="en-US" sz="2400" dirty="0" err="1" smtClean="0"/>
              <a:t>ử</a:t>
            </a:r>
            <a:r>
              <a:rPr lang="en-US" altLang="en-US" sz="2400" dirty="0" smtClean="0"/>
              <a:t> </a:t>
            </a:r>
            <a:r>
              <a:rPr lang="en-US" altLang="en-US" sz="2400" dirty="0" err="1" smtClean="0"/>
              <a:t>phạt</a:t>
            </a:r>
            <a:endParaRPr lang="en-US" altLang="en-US" sz="2400" dirty="0" smtClean="0"/>
          </a:p>
        </p:txBody>
      </p:sp>
    </p:spTree>
    <p:extLst>
      <p:ext uri="{BB962C8B-B14F-4D97-AF65-F5344CB8AC3E}">
        <p14:creationId xmlns="" xmlns:p14="http://schemas.microsoft.com/office/powerpoint/2010/main" val="27888321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457200" y="381000"/>
            <a:ext cx="8229600" cy="990600"/>
          </a:xfrm>
          <a:prstGeom prst="rect">
            <a:avLst/>
          </a:prstGeom>
          <a:noFill/>
          <a:ln>
            <a:noFill/>
          </a:ln>
        </p:spPr>
        <p:txBody>
          <a:bodyPr>
            <a:normAutofit/>
          </a:bodyPr>
          <a:lstStyle/>
          <a:p>
            <a:pPr algn="ctr" eaLnBrk="1" fontAlgn="auto" hangingPunct="1">
              <a:spcAft>
                <a:spcPts val="0"/>
              </a:spcAft>
              <a:defRPr/>
            </a:pPr>
            <a:r>
              <a:rPr lang="en-US" sz="3200" b="1" dirty="0" err="1" smtClean="0"/>
              <a:t>Quy</a:t>
            </a:r>
            <a:r>
              <a:rPr lang="en-US" sz="3200" b="1" dirty="0" smtClean="0"/>
              <a:t> </a:t>
            </a:r>
            <a:r>
              <a:rPr lang="en-US" sz="3200" b="1" dirty="0" err="1" smtClean="0"/>
              <a:t>trình</a:t>
            </a:r>
            <a:r>
              <a:rPr lang="en-US" sz="3200" b="1" dirty="0" smtClean="0"/>
              <a:t> </a:t>
            </a:r>
            <a:r>
              <a:rPr lang="en-US" sz="3200" b="1" dirty="0" err="1" smtClean="0"/>
              <a:t>xử</a:t>
            </a:r>
            <a:r>
              <a:rPr lang="en-US" sz="3200" b="1" dirty="0" smtClean="0"/>
              <a:t> </a:t>
            </a:r>
            <a:r>
              <a:rPr lang="en-US" sz="3200" b="1" dirty="0" err="1" smtClean="0"/>
              <a:t>phạt</a:t>
            </a:r>
            <a:r>
              <a:rPr lang="en-US" sz="3200" b="1" dirty="0" smtClean="0"/>
              <a:t>, </a:t>
            </a:r>
            <a:r>
              <a:rPr lang="en-US" sz="3200" b="1" dirty="0" err="1" smtClean="0"/>
              <a:t>thẩm</a:t>
            </a:r>
            <a:r>
              <a:rPr lang="en-US" sz="3200" b="1" dirty="0" smtClean="0"/>
              <a:t> </a:t>
            </a:r>
            <a:r>
              <a:rPr lang="en-US" sz="3200" b="1" dirty="0" err="1" smtClean="0"/>
              <a:t>quyền</a:t>
            </a:r>
            <a:r>
              <a:rPr lang="en-US" sz="3200" b="1" dirty="0" smtClean="0"/>
              <a:t> </a:t>
            </a:r>
            <a:r>
              <a:rPr lang="en-US" sz="3200" b="1" dirty="0" err="1" smtClean="0"/>
              <a:t>và</a:t>
            </a:r>
            <a:r>
              <a:rPr lang="en-US" sz="3200" b="1" dirty="0" smtClean="0"/>
              <a:t> </a:t>
            </a:r>
            <a:r>
              <a:rPr lang="en-US" sz="3200" b="1" dirty="0" err="1" smtClean="0"/>
              <a:t>phạt</a:t>
            </a:r>
            <a:r>
              <a:rPr lang="en-US" sz="3200" b="1" dirty="0" smtClean="0"/>
              <a:t> </a:t>
            </a:r>
            <a:r>
              <a:rPr lang="en-US" sz="3200" b="1" dirty="0" err="1" smtClean="0"/>
              <a:t>thế</a:t>
            </a:r>
            <a:r>
              <a:rPr lang="en-US" sz="3200" b="1" dirty="0" smtClean="0"/>
              <a:t> </a:t>
            </a:r>
            <a:r>
              <a:rPr lang="en-US" sz="3200" b="1" dirty="0" err="1" smtClean="0"/>
              <a:t>nào</a:t>
            </a:r>
            <a:endParaRPr lang="en-US" sz="3200" b="1" cap="none" dirty="0"/>
          </a:p>
        </p:txBody>
      </p:sp>
      <p:sp>
        <p:nvSpPr>
          <p:cNvPr id="49155" name="Rectangle 3"/>
          <p:cNvSpPr>
            <a:spLocks noGrp="1" noChangeArrowheads="1"/>
          </p:cNvSpPr>
          <p:nvPr>
            <p:ph idx="1"/>
          </p:nvPr>
        </p:nvSpPr>
        <p:spPr>
          <a:xfrm>
            <a:off x="533400" y="1676400"/>
            <a:ext cx="8229600" cy="4754563"/>
          </a:xfrm>
          <a:prstGeom prst="rect">
            <a:avLst/>
          </a:prstGeom>
          <a:noFill/>
          <a:ln>
            <a:noFill/>
          </a:ln>
        </p:spPr>
        <p:txBody>
          <a:bodyPr/>
          <a:lstStyle/>
          <a:p>
            <a:pPr eaLnBrk="1" hangingPunct="1">
              <a:lnSpc>
                <a:spcPct val="90000"/>
              </a:lnSpc>
              <a:spcBef>
                <a:spcPts val="1000"/>
              </a:spcBef>
              <a:buFont typeface="Times" pitchFamily="18" charset="0"/>
              <a:buChar char="•"/>
            </a:pPr>
            <a:r>
              <a:rPr lang="en-US" altLang="en-US" sz="2000" b="1" dirty="0" err="1" smtClean="0">
                <a:solidFill>
                  <a:srgbClr val="FF0000"/>
                </a:solidFill>
              </a:rPr>
              <a:t>Cần</a:t>
            </a:r>
            <a:r>
              <a:rPr lang="en-US" altLang="en-US" sz="2000" b="1" dirty="0" smtClean="0">
                <a:solidFill>
                  <a:srgbClr val="FF0000"/>
                </a:solidFill>
              </a:rPr>
              <a:t> </a:t>
            </a:r>
            <a:r>
              <a:rPr lang="en-US" altLang="en-US" sz="2000" b="1" dirty="0" err="1" smtClean="0">
                <a:solidFill>
                  <a:srgbClr val="FF0000"/>
                </a:solidFill>
              </a:rPr>
              <a:t>có</a:t>
            </a:r>
            <a:r>
              <a:rPr lang="en-US" altLang="en-US" sz="2000" b="1" dirty="0" smtClean="0">
                <a:solidFill>
                  <a:srgbClr val="FF0000"/>
                </a:solidFill>
              </a:rPr>
              <a:t> </a:t>
            </a:r>
            <a:r>
              <a:rPr lang="en-US" altLang="en-US" sz="2000" b="1" dirty="0" err="1" smtClean="0">
                <a:solidFill>
                  <a:srgbClr val="FF0000"/>
                </a:solidFill>
              </a:rPr>
              <a:t>sự</a:t>
            </a:r>
            <a:r>
              <a:rPr lang="en-US" altLang="en-US" sz="2000" b="1" dirty="0" smtClean="0">
                <a:solidFill>
                  <a:srgbClr val="FF0000"/>
                </a:solidFill>
              </a:rPr>
              <a:t> </a:t>
            </a:r>
            <a:r>
              <a:rPr lang="en-US" altLang="en-US" sz="2000" b="1" dirty="0" err="1" smtClean="0">
                <a:solidFill>
                  <a:srgbClr val="FF0000"/>
                </a:solidFill>
              </a:rPr>
              <a:t>tham</a:t>
            </a:r>
            <a:r>
              <a:rPr lang="en-US" altLang="en-US" sz="2000" b="1" dirty="0" smtClean="0">
                <a:solidFill>
                  <a:srgbClr val="FF0000"/>
                </a:solidFill>
              </a:rPr>
              <a:t> </a:t>
            </a:r>
            <a:r>
              <a:rPr lang="en-US" altLang="en-US" sz="2000" b="1" dirty="0" err="1" smtClean="0">
                <a:solidFill>
                  <a:srgbClr val="FF0000"/>
                </a:solidFill>
              </a:rPr>
              <a:t>gia</a:t>
            </a:r>
            <a:r>
              <a:rPr lang="en-US" altLang="en-US" sz="2000" b="1" dirty="0" smtClean="0">
                <a:solidFill>
                  <a:srgbClr val="FF0000"/>
                </a:solidFill>
              </a:rPr>
              <a:t> </a:t>
            </a:r>
            <a:r>
              <a:rPr lang="en-US" altLang="en-US" sz="2000" b="1" dirty="0" err="1" smtClean="0">
                <a:solidFill>
                  <a:srgbClr val="FF0000"/>
                </a:solidFill>
              </a:rPr>
              <a:t>đa</a:t>
            </a:r>
            <a:r>
              <a:rPr lang="en-US" altLang="en-US" sz="2000" b="1" dirty="0" smtClean="0">
                <a:solidFill>
                  <a:srgbClr val="FF0000"/>
                </a:solidFill>
              </a:rPr>
              <a:t> </a:t>
            </a:r>
            <a:r>
              <a:rPr lang="en-US" altLang="en-US" sz="2000" b="1" dirty="0" err="1" smtClean="0">
                <a:solidFill>
                  <a:srgbClr val="FF0000"/>
                </a:solidFill>
              </a:rPr>
              <a:t>ngành</a:t>
            </a:r>
            <a:r>
              <a:rPr lang="en-US" altLang="en-US" sz="2000" b="1" dirty="0" smtClean="0">
                <a:solidFill>
                  <a:srgbClr val="FF0000"/>
                </a:solidFill>
              </a:rPr>
              <a:t> </a:t>
            </a:r>
            <a:r>
              <a:rPr lang="en-US" altLang="en-US" sz="2000" dirty="0" err="1" smtClean="0"/>
              <a:t>trong</a:t>
            </a:r>
            <a:r>
              <a:rPr lang="en-US" altLang="en-US" sz="2000" dirty="0" smtClean="0"/>
              <a:t> </a:t>
            </a:r>
            <a:r>
              <a:rPr lang="en-US" altLang="en-US" sz="2000" dirty="0" err="1" smtClean="0"/>
              <a:t>việc</a:t>
            </a:r>
            <a:r>
              <a:rPr lang="en-US" altLang="en-US" sz="2000" dirty="0" smtClean="0"/>
              <a:t> </a:t>
            </a:r>
            <a:r>
              <a:rPr lang="en-US" altLang="en-US" sz="2000" dirty="0" err="1" smtClean="0"/>
              <a:t>thanh</a:t>
            </a:r>
            <a:r>
              <a:rPr lang="en-US" altLang="en-US" sz="2000" dirty="0" smtClean="0"/>
              <a:t> </a:t>
            </a:r>
            <a:r>
              <a:rPr lang="en-US" altLang="en-US" sz="2000" dirty="0" err="1" smtClean="0"/>
              <a:t>tra</a:t>
            </a:r>
            <a:r>
              <a:rPr lang="en-US" altLang="en-US" sz="2000" dirty="0" smtClean="0"/>
              <a:t> </a:t>
            </a:r>
            <a:r>
              <a:rPr lang="en-US" altLang="en-US" sz="2000" dirty="0" err="1"/>
              <a:t>x</a:t>
            </a:r>
            <a:r>
              <a:rPr lang="en-US" altLang="en-US" sz="2000" dirty="0" err="1" smtClean="0"/>
              <a:t>ử</a:t>
            </a:r>
            <a:r>
              <a:rPr lang="en-US" altLang="en-US" sz="2000" dirty="0" smtClean="0"/>
              <a:t> </a:t>
            </a:r>
            <a:r>
              <a:rPr lang="en-US" altLang="en-US" sz="2000" dirty="0" err="1" smtClean="0"/>
              <a:t>phạt</a:t>
            </a:r>
            <a:r>
              <a:rPr lang="en-US" altLang="en-US" sz="2000" dirty="0" smtClean="0"/>
              <a:t>, </a:t>
            </a:r>
            <a:r>
              <a:rPr lang="en-US" altLang="en-US" sz="2000" dirty="0" err="1" smtClean="0"/>
              <a:t>nên</a:t>
            </a:r>
            <a:r>
              <a:rPr lang="en-US" altLang="en-US" sz="2000" dirty="0" smtClean="0"/>
              <a:t> </a:t>
            </a:r>
            <a:r>
              <a:rPr lang="en-US" altLang="en-US" sz="2000" dirty="0" err="1" smtClean="0"/>
              <a:t>có</a:t>
            </a:r>
            <a:r>
              <a:rPr lang="en-US" altLang="en-US" sz="2000" dirty="0" smtClean="0"/>
              <a:t> </a:t>
            </a:r>
            <a:r>
              <a:rPr lang="en-US" altLang="en-US" sz="2000" dirty="0" err="1" smtClean="0"/>
              <a:t>sự</a:t>
            </a:r>
            <a:r>
              <a:rPr lang="en-US" altLang="en-US" sz="2000" dirty="0" smtClean="0"/>
              <a:t> </a:t>
            </a:r>
            <a:r>
              <a:rPr lang="en-US" altLang="en-US" sz="2000" dirty="0" err="1" smtClean="0"/>
              <a:t>tham</a:t>
            </a:r>
            <a:r>
              <a:rPr lang="en-US" altLang="en-US" sz="2000" dirty="0" smtClean="0"/>
              <a:t> </a:t>
            </a:r>
            <a:r>
              <a:rPr lang="en-US" altLang="en-US" sz="2000" dirty="0" err="1" smtClean="0"/>
              <a:t>gia</a:t>
            </a:r>
            <a:r>
              <a:rPr lang="en-US" altLang="en-US" sz="2000" dirty="0" smtClean="0"/>
              <a:t> </a:t>
            </a:r>
            <a:r>
              <a:rPr lang="en-US" altLang="en-US" sz="2000" dirty="0" err="1" smtClean="0"/>
              <a:t>của</a:t>
            </a:r>
            <a:r>
              <a:rPr lang="en-US" altLang="en-US" sz="2000" dirty="0" smtClean="0"/>
              <a:t> </a:t>
            </a:r>
            <a:r>
              <a:rPr lang="en-US" altLang="en-US" sz="2000" dirty="0" err="1" smtClean="0"/>
              <a:t>các</a:t>
            </a:r>
            <a:r>
              <a:rPr lang="en-US" altLang="en-US" sz="2000" dirty="0" smtClean="0"/>
              <a:t> </a:t>
            </a:r>
            <a:r>
              <a:rPr lang="en-US" altLang="en-US" sz="2000" dirty="0" err="1" smtClean="0"/>
              <a:t>tổ</a:t>
            </a:r>
            <a:r>
              <a:rPr lang="en-US" altLang="en-US" sz="2000" dirty="0" smtClean="0"/>
              <a:t> </a:t>
            </a:r>
            <a:r>
              <a:rPr lang="en-US" altLang="en-US" sz="2000" dirty="0" err="1" smtClean="0"/>
              <a:t>chức</a:t>
            </a:r>
            <a:r>
              <a:rPr lang="en-US" altLang="en-US" sz="2000" dirty="0" smtClean="0"/>
              <a:t> </a:t>
            </a:r>
            <a:r>
              <a:rPr lang="en-US" altLang="en-US" sz="2000" dirty="0" err="1" smtClean="0"/>
              <a:t>xã</a:t>
            </a:r>
            <a:r>
              <a:rPr lang="en-US" altLang="en-US" sz="2000" dirty="0" smtClean="0"/>
              <a:t> </a:t>
            </a:r>
            <a:r>
              <a:rPr lang="en-US" altLang="en-US" sz="2000" dirty="0" err="1" smtClean="0"/>
              <a:t>hội</a:t>
            </a:r>
            <a:r>
              <a:rPr lang="en-US" altLang="en-US" sz="2000" dirty="0" smtClean="0"/>
              <a:t> </a:t>
            </a:r>
            <a:r>
              <a:rPr lang="en-US" altLang="en-US" sz="2000" dirty="0" err="1" smtClean="0"/>
              <a:t>dân</a:t>
            </a:r>
            <a:r>
              <a:rPr lang="en-US" altLang="en-US" sz="2000" dirty="0" smtClean="0"/>
              <a:t> </a:t>
            </a:r>
            <a:r>
              <a:rPr lang="en-US" altLang="en-US" sz="2000" dirty="0" err="1" smtClean="0"/>
              <a:t>sự</a:t>
            </a:r>
            <a:endParaRPr lang="en-US" altLang="en-US" sz="2000" dirty="0" smtClean="0"/>
          </a:p>
          <a:p>
            <a:pPr eaLnBrk="1" hangingPunct="1">
              <a:lnSpc>
                <a:spcPct val="90000"/>
              </a:lnSpc>
              <a:buFont typeface="Arial" pitchFamily="34" charset="0"/>
              <a:buChar char="•"/>
            </a:pPr>
            <a:r>
              <a:rPr lang="en-US" altLang="en-US" sz="2000" dirty="0" err="1" smtClean="0"/>
              <a:t>Đánh</a:t>
            </a:r>
            <a:r>
              <a:rPr lang="en-US" altLang="en-US" sz="2000" dirty="0" smtClean="0"/>
              <a:t> </a:t>
            </a:r>
            <a:r>
              <a:rPr lang="en-US" altLang="en-US" sz="2000" dirty="0" err="1" smtClean="0"/>
              <a:t>giá</a:t>
            </a:r>
            <a:r>
              <a:rPr lang="en-US" altLang="en-US" sz="2000" dirty="0" smtClean="0"/>
              <a:t> </a:t>
            </a:r>
            <a:r>
              <a:rPr lang="en-US" altLang="en-US" sz="2000" dirty="0" err="1" smtClean="0"/>
              <a:t>đơn</a:t>
            </a:r>
            <a:r>
              <a:rPr lang="en-US" altLang="en-US" sz="2000" dirty="0" smtClean="0"/>
              <a:t> </a:t>
            </a:r>
            <a:r>
              <a:rPr lang="en-US" altLang="en-US" sz="2000" dirty="0" err="1" smtClean="0"/>
              <a:t>vị</a:t>
            </a:r>
            <a:r>
              <a:rPr lang="en-US" altLang="en-US" sz="2000" dirty="0" smtClean="0"/>
              <a:t> </a:t>
            </a:r>
            <a:r>
              <a:rPr lang="en-US" altLang="en-US" sz="2000" dirty="0" err="1" smtClean="0"/>
              <a:t>nào</a:t>
            </a:r>
            <a:r>
              <a:rPr lang="en-US" altLang="en-US" sz="2000" dirty="0" smtClean="0"/>
              <a:t> </a:t>
            </a:r>
            <a:r>
              <a:rPr lang="en-US" altLang="en-US" sz="2000" dirty="0" err="1" smtClean="0"/>
              <a:t>làm</a:t>
            </a:r>
            <a:r>
              <a:rPr lang="en-US" altLang="en-US" sz="2000" dirty="0" smtClean="0"/>
              <a:t> </a:t>
            </a:r>
            <a:r>
              <a:rPr lang="en-US" altLang="en-US" sz="2000" dirty="0" err="1" smtClean="0"/>
              <a:t>gì</a:t>
            </a:r>
            <a:r>
              <a:rPr lang="en-US" altLang="en-US" sz="2000" dirty="0" smtClean="0"/>
              <a:t> </a:t>
            </a:r>
            <a:r>
              <a:rPr lang="en-US" altLang="en-US" sz="2000" dirty="0" err="1" smtClean="0"/>
              <a:t>phù</a:t>
            </a:r>
            <a:r>
              <a:rPr lang="en-US" altLang="en-US" sz="2000" dirty="0" smtClean="0"/>
              <a:t> </a:t>
            </a:r>
            <a:r>
              <a:rPr lang="en-US" altLang="en-US" sz="2000" dirty="0" err="1" smtClean="0"/>
              <a:t>hợp</a:t>
            </a:r>
            <a:r>
              <a:rPr lang="en-US" altLang="en-US" sz="2000" dirty="0" smtClean="0"/>
              <a:t> </a:t>
            </a:r>
            <a:r>
              <a:rPr lang="en-US" altLang="en-US" sz="2000" dirty="0" err="1" smtClean="0"/>
              <a:t>nhất</a:t>
            </a:r>
            <a:r>
              <a:rPr lang="en-US" altLang="en-US" sz="2000" dirty="0" smtClean="0"/>
              <a:t> </a:t>
            </a:r>
          </a:p>
          <a:p>
            <a:pPr marL="1177925" lvl="1" indent="-373063" eaLnBrk="1" hangingPunct="1">
              <a:lnSpc>
                <a:spcPct val="90000"/>
              </a:lnSpc>
              <a:spcBef>
                <a:spcPts val="200"/>
              </a:spcBef>
              <a:buClrTx/>
              <a:buFont typeface="Symbol" pitchFamily="18" charset="2"/>
              <a:buChar char="-"/>
            </a:pPr>
            <a:r>
              <a:rPr lang="en-US" altLang="en-US" sz="2000" dirty="0" smtClean="0"/>
              <a:t>Ai </a:t>
            </a:r>
            <a:r>
              <a:rPr lang="en-US" altLang="en-US" sz="2000" dirty="0" err="1" smtClean="0"/>
              <a:t>đang</a:t>
            </a:r>
            <a:r>
              <a:rPr lang="en-US" altLang="en-US" sz="2000" dirty="0" smtClean="0"/>
              <a:t> </a:t>
            </a:r>
            <a:r>
              <a:rPr lang="en-US" altLang="en-US" sz="2000" dirty="0" err="1" smtClean="0"/>
              <a:t>làm</a:t>
            </a:r>
            <a:r>
              <a:rPr lang="en-US" altLang="en-US" sz="2000" dirty="0" smtClean="0"/>
              <a:t> </a:t>
            </a:r>
            <a:r>
              <a:rPr lang="en-US" altLang="en-US" sz="2000" dirty="0" err="1" smtClean="0"/>
              <a:t>gì</a:t>
            </a:r>
            <a:r>
              <a:rPr lang="en-US" altLang="en-US" sz="2000" dirty="0" smtClean="0"/>
              <a:t> </a:t>
            </a:r>
            <a:r>
              <a:rPr lang="en-US" altLang="en-US" sz="2000" dirty="0" err="1" smtClean="0"/>
              <a:t>trong</a:t>
            </a:r>
            <a:r>
              <a:rPr lang="en-US" altLang="en-US" sz="2000" dirty="0" smtClean="0"/>
              <a:t> </a:t>
            </a:r>
            <a:r>
              <a:rPr lang="en-US" altLang="en-US" sz="2000" dirty="0" err="1" smtClean="0"/>
              <a:t>thực</a:t>
            </a:r>
            <a:r>
              <a:rPr lang="en-US" altLang="en-US" sz="2000" dirty="0" smtClean="0"/>
              <a:t> </a:t>
            </a:r>
            <a:r>
              <a:rPr lang="en-US" altLang="en-US" sz="2000" dirty="0" err="1" smtClean="0"/>
              <a:t>thi</a:t>
            </a:r>
            <a:r>
              <a:rPr lang="en-US" altLang="en-US" sz="2000" dirty="0" smtClean="0"/>
              <a:t> </a:t>
            </a:r>
            <a:r>
              <a:rPr lang="en-US" altLang="en-US" sz="2000" dirty="0" err="1"/>
              <a:t>x</a:t>
            </a:r>
            <a:r>
              <a:rPr lang="en-US" altLang="en-US" sz="2000" dirty="0" err="1" smtClean="0"/>
              <a:t>ử</a:t>
            </a:r>
            <a:r>
              <a:rPr lang="en-US" altLang="en-US" sz="2000" dirty="0" smtClean="0"/>
              <a:t> </a:t>
            </a:r>
            <a:r>
              <a:rPr lang="en-US" altLang="en-US" sz="2000" dirty="0" err="1" smtClean="0"/>
              <a:t>phạt</a:t>
            </a:r>
            <a:r>
              <a:rPr lang="en-US" altLang="en-US" sz="2000" dirty="0" smtClean="0"/>
              <a:t>?</a:t>
            </a:r>
          </a:p>
          <a:p>
            <a:pPr marL="1177925" lvl="1" indent="-373063" eaLnBrk="1" hangingPunct="1">
              <a:lnSpc>
                <a:spcPct val="90000"/>
              </a:lnSpc>
              <a:spcBef>
                <a:spcPts val="200"/>
              </a:spcBef>
              <a:buClrTx/>
              <a:buFont typeface="Symbol" pitchFamily="18" charset="2"/>
              <a:buChar char="-"/>
            </a:pPr>
            <a:r>
              <a:rPr lang="en-US" altLang="en-US" sz="2000" dirty="0" err="1" smtClean="0"/>
              <a:t>Thực</a:t>
            </a:r>
            <a:r>
              <a:rPr lang="en-US" altLang="en-US" sz="2000" dirty="0" smtClean="0"/>
              <a:t> </a:t>
            </a:r>
            <a:r>
              <a:rPr lang="en-US" altLang="en-US" sz="2000" dirty="0" err="1" smtClean="0"/>
              <a:t>thi</a:t>
            </a:r>
            <a:r>
              <a:rPr lang="en-US" altLang="en-US" sz="2000" dirty="0" smtClean="0"/>
              <a:t> </a:t>
            </a:r>
            <a:r>
              <a:rPr lang="en-US" altLang="en-US" sz="2000" dirty="0" err="1" smtClean="0"/>
              <a:t>có</a:t>
            </a:r>
            <a:r>
              <a:rPr lang="en-US" altLang="en-US" sz="2000" dirty="0" smtClean="0"/>
              <a:t> </a:t>
            </a:r>
            <a:r>
              <a:rPr lang="en-US" altLang="en-US" sz="2000" dirty="0" err="1" smtClean="0"/>
              <a:t>hiệu</a:t>
            </a:r>
            <a:r>
              <a:rPr lang="en-US" altLang="en-US" sz="2000" dirty="0" smtClean="0"/>
              <a:t> </a:t>
            </a:r>
            <a:r>
              <a:rPr lang="en-US" altLang="en-US" sz="2000" dirty="0" err="1" smtClean="0"/>
              <a:t>quả</a:t>
            </a:r>
            <a:r>
              <a:rPr lang="en-US" altLang="en-US" sz="2000" dirty="0" smtClean="0"/>
              <a:t> </a:t>
            </a:r>
            <a:r>
              <a:rPr lang="en-US" altLang="en-US" sz="2000" dirty="0" err="1" smtClean="0"/>
              <a:t>không</a:t>
            </a:r>
            <a:r>
              <a:rPr lang="en-US" altLang="en-US" sz="2000" dirty="0" smtClean="0"/>
              <a:t>? </a:t>
            </a:r>
          </a:p>
          <a:p>
            <a:pPr marL="1177925" lvl="1" indent="-373063" eaLnBrk="1" hangingPunct="1">
              <a:lnSpc>
                <a:spcPct val="90000"/>
              </a:lnSpc>
              <a:spcBef>
                <a:spcPts val="200"/>
              </a:spcBef>
              <a:buClrTx/>
              <a:buFont typeface="Symbol" pitchFamily="18" charset="2"/>
              <a:buChar char="-"/>
            </a:pPr>
            <a:r>
              <a:rPr lang="en-US" altLang="en-US" sz="2000" dirty="0" err="1" smtClean="0"/>
              <a:t>Có</a:t>
            </a:r>
            <a:r>
              <a:rPr lang="en-US" altLang="en-US" sz="2000" dirty="0" smtClean="0"/>
              <a:t> </a:t>
            </a:r>
            <a:r>
              <a:rPr lang="en-US" altLang="en-US" sz="2000" dirty="0" err="1" smtClean="0"/>
              <a:t>sự</a:t>
            </a:r>
            <a:r>
              <a:rPr lang="en-US" altLang="en-US" sz="2000" dirty="0" smtClean="0"/>
              <a:t> </a:t>
            </a:r>
            <a:r>
              <a:rPr lang="en-US" altLang="en-US" sz="2000" dirty="0" err="1" smtClean="0"/>
              <a:t>phối</a:t>
            </a:r>
            <a:r>
              <a:rPr lang="en-US" altLang="en-US" sz="2000" dirty="0" smtClean="0"/>
              <a:t> </a:t>
            </a:r>
            <a:r>
              <a:rPr lang="en-US" altLang="en-US" sz="2000" dirty="0" err="1" smtClean="0"/>
              <a:t>hợp</a:t>
            </a:r>
            <a:r>
              <a:rPr lang="en-US" altLang="en-US" sz="2000" dirty="0" smtClean="0"/>
              <a:t> </a:t>
            </a:r>
            <a:r>
              <a:rPr lang="en-US" altLang="en-US" sz="2000" dirty="0" err="1" smtClean="0"/>
              <a:t>giữa</a:t>
            </a:r>
            <a:r>
              <a:rPr lang="en-US" altLang="en-US" sz="2000" dirty="0" smtClean="0"/>
              <a:t> </a:t>
            </a:r>
            <a:r>
              <a:rPr lang="en-US" altLang="en-US" sz="2000" dirty="0" err="1" smtClean="0"/>
              <a:t>các</a:t>
            </a:r>
            <a:r>
              <a:rPr lang="en-US" altLang="en-US" sz="2000" dirty="0" smtClean="0"/>
              <a:t> </a:t>
            </a:r>
            <a:r>
              <a:rPr lang="en-US" altLang="en-US" sz="2000" dirty="0" err="1" smtClean="0"/>
              <a:t>đơn</a:t>
            </a:r>
            <a:r>
              <a:rPr lang="en-US" altLang="en-US" sz="2000" dirty="0" smtClean="0"/>
              <a:t> </a:t>
            </a:r>
            <a:r>
              <a:rPr lang="en-US" altLang="en-US" sz="2000" dirty="0" err="1" smtClean="0"/>
              <a:t>vị</a:t>
            </a:r>
            <a:r>
              <a:rPr lang="en-US" altLang="en-US" sz="2000" dirty="0" smtClean="0"/>
              <a:t> </a:t>
            </a:r>
            <a:r>
              <a:rPr lang="en-US" altLang="en-US" sz="2000" dirty="0" err="1" smtClean="0"/>
              <a:t>không</a:t>
            </a:r>
            <a:r>
              <a:rPr lang="en-US" altLang="en-US" sz="2000" dirty="0" smtClean="0"/>
              <a:t>?</a:t>
            </a:r>
          </a:p>
          <a:p>
            <a:pPr marL="1177925" lvl="1" indent="-373063" eaLnBrk="1" hangingPunct="1">
              <a:lnSpc>
                <a:spcPct val="90000"/>
              </a:lnSpc>
              <a:spcBef>
                <a:spcPts val="200"/>
              </a:spcBef>
              <a:buClrTx/>
              <a:buFont typeface="Symbol" pitchFamily="18" charset="2"/>
              <a:buChar char="-"/>
            </a:pPr>
            <a:r>
              <a:rPr lang="en-US" altLang="en-US" sz="2000" dirty="0" err="1" smtClean="0"/>
              <a:t>Các</a:t>
            </a:r>
            <a:r>
              <a:rPr lang="en-US" altLang="en-US" sz="2000" dirty="0" smtClean="0"/>
              <a:t> </a:t>
            </a:r>
            <a:r>
              <a:rPr lang="en-US" altLang="en-US" sz="2000" dirty="0" err="1" smtClean="0"/>
              <a:t>rào</a:t>
            </a:r>
            <a:r>
              <a:rPr lang="en-US" altLang="en-US" sz="2000" dirty="0" smtClean="0"/>
              <a:t> </a:t>
            </a:r>
            <a:r>
              <a:rPr lang="en-US" altLang="en-US" sz="2000" dirty="0" err="1" smtClean="0"/>
              <a:t>cản</a:t>
            </a:r>
            <a:r>
              <a:rPr lang="en-US" altLang="en-US" sz="2000" dirty="0" smtClean="0"/>
              <a:t> </a:t>
            </a:r>
            <a:r>
              <a:rPr lang="en-US" altLang="en-US" sz="2000" dirty="0" err="1" smtClean="0"/>
              <a:t>là</a:t>
            </a:r>
            <a:r>
              <a:rPr lang="en-US" altLang="en-US" sz="2000" dirty="0" smtClean="0"/>
              <a:t> </a:t>
            </a:r>
            <a:r>
              <a:rPr lang="en-US" altLang="en-US" sz="2000" dirty="0" err="1" smtClean="0"/>
              <a:t>gì</a:t>
            </a:r>
            <a:r>
              <a:rPr lang="en-US" altLang="en-US" sz="2000" dirty="0" smtClean="0"/>
              <a:t>? </a:t>
            </a:r>
          </a:p>
          <a:p>
            <a:pPr marL="1177925" lvl="1" indent="-373063" eaLnBrk="1" hangingPunct="1">
              <a:lnSpc>
                <a:spcPct val="90000"/>
              </a:lnSpc>
              <a:spcBef>
                <a:spcPts val="200"/>
              </a:spcBef>
              <a:buClrTx/>
              <a:buFont typeface="Symbol" pitchFamily="18" charset="2"/>
              <a:buChar char="-"/>
            </a:pPr>
            <a:r>
              <a:rPr lang="en-US" altLang="en-US" sz="2000" dirty="0" err="1" smtClean="0"/>
              <a:t>Các</a:t>
            </a:r>
            <a:r>
              <a:rPr lang="en-US" altLang="en-US" sz="2000" dirty="0" smtClean="0"/>
              <a:t> </a:t>
            </a:r>
            <a:r>
              <a:rPr lang="en-US" altLang="en-US" sz="2000" dirty="0" err="1" smtClean="0"/>
              <a:t>đơn</a:t>
            </a:r>
            <a:r>
              <a:rPr lang="en-US" altLang="en-US" sz="2000" dirty="0" smtClean="0"/>
              <a:t> </a:t>
            </a:r>
            <a:r>
              <a:rPr lang="en-US" altLang="en-US" sz="2000" dirty="0" err="1" smtClean="0"/>
              <a:t>vị</a:t>
            </a:r>
            <a:r>
              <a:rPr lang="en-US" altLang="en-US" sz="2000" dirty="0" smtClean="0"/>
              <a:t> </a:t>
            </a:r>
            <a:r>
              <a:rPr lang="en-US" altLang="en-US" sz="2000" dirty="0" err="1" smtClean="0"/>
              <a:t>có</a:t>
            </a:r>
            <a:r>
              <a:rPr lang="en-US" altLang="en-US" sz="2000" dirty="0" smtClean="0"/>
              <a:t> </a:t>
            </a:r>
            <a:r>
              <a:rPr lang="en-US" altLang="en-US" sz="2000" dirty="0" err="1" smtClean="0"/>
              <a:t>được</a:t>
            </a:r>
            <a:r>
              <a:rPr lang="en-US" altLang="en-US" sz="2000" dirty="0" smtClean="0"/>
              <a:t> </a:t>
            </a:r>
            <a:r>
              <a:rPr lang="en-US" altLang="en-US" sz="2000" dirty="0" err="1" smtClean="0"/>
              <a:t>giao</a:t>
            </a:r>
            <a:r>
              <a:rPr lang="en-US" altLang="en-US" sz="2000" dirty="0" smtClean="0"/>
              <a:t> </a:t>
            </a:r>
            <a:r>
              <a:rPr lang="en-US" altLang="en-US" sz="2000" dirty="0" err="1" smtClean="0"/>
              <a:t>trách</a:t>
            </a:r>
            <a:r>
              <a:rPr lang="en-US" altLang="en-US" sz="2000" dirty="0" smtClean="0"/>
              <a:t> </a:t>
            </a:r>
            <a:r>
              <a:rPr lang="en-US" altLang="en-US" sz="2000" dirty="0" err="1" smtClean="0"/>
              <a:t>nhiệm</a:t>
            </a:r>
            <a:r>
              <a:rPr lang="en-US" altLang="en-US" sz="2000" dirty="0" smtClean="0"/>
              <a:t> </a:t>
            </a:r>
            <a:r>
              <a:rPr lang="en-US" altLang="en-US" sz="2000" dirty="0" err="1" smtClean="0"/>
              <a:t>phù</a:t>
            </a:r>
            <a:r>
              <a:rPr lang="en-US" altLang="en-US" sz="2000" dirty="0" smtClean="0"/>
              <a:t> </a:t>
            </a:r>
            <a:r>
              <a:rPr lang="en-US" altLang="en-US" sz="2000" dirty="0" err="1" smtClean="0"/>
              <a:t>hợp</a:t>
            </a:r>
            <a:r>
              <a:rPr lang="en-US" altLang="en-US" sz="2000" dirty="0" smtClean="0"/>
              <a:t> hay </a:t>
            </a:r>
            <a:r>
              <a:rPr lang="en-US" altLang="en-US" sz="2000" dirty="0" err="1" smtClean="0"/>
              <a:t>không</a:t>
            </a:r>
            <a:r>
              <a:rPr lang="en-US" altLang="en-US" sz="2000" dirty="0" smtClean="0"/>
              <a:t>? </a:t>
            </a:r>
            <a:r>
              <a:rPr lang="en-US" altLang="en-US" sz="2000" dirty="0" err="1" smtClean="0"/>
              <a:t>nguồn</a:t>
            </a:r>
            <a:r>
              <a:rPr lang="en-US" altLang="en-US" sz="2000" dirty="0" smtClean="0"/>
              <a:t> </a:t>
            </a:r>
            <a:r>
              <a:rPr lang="en-US" altLang="en-US" sz="2000" dirty="0" err="1" smtClean="0"/>
              <a:t>lực</a:t>
            </a:r>
            <a:r>
              <a:rPr lang="en-US" altLang="en-US" sz="2000" dirty="0" smtClean="0"/>
              <a:t> </a:t>
            </a:r>
            <a:r>
              <a:rPr lang="en-US" altLang="en-US" sz="2000" dirty="0" err="1" smtClean="0"/>
              <a:t>thế</a:t>
            </a:r>
            <a:r>
              <a:rPr lang="en-US" altLang="en-US" sz="2000" dirty="0" smtClean="0"/>
              <a:t> </a:t>
            </a:r>
            <a:r>
              <a:rPr lang="en-US" altLang="en-US" sz="2000" dirty="0" err="1" smtClean="0"/>
              <a:t>nào</a:t>
            </a:r>
            <a:r>
              <a:rPr lang="en-US" altLang="en-US" sz="2000" dirty="0" smtClean="0"/>
              <a:t>?</a:t>
            </a:r>
          </a:p>
          <a:p>
            <a:pPr eaLnBrk="1" hangingPunct="1">
              <a:lnSpc>
                <a:spcPct val="90000"/>
              </a:lnSpc>
              <a:spcBef>
                <a:spcPts val="1000"/>
              </a:spcBef>
              <a:buFont typeface="Arial" pitchFamily="34" charset="0"/>
              <a:buChar char="•"/>
            </a:pPr>
            <a:r>
              <a:rPr lang="en-US" altLang="en-US" sz="2000" dirty="0" err="1" smtClean="0"/>
              <a:t>Vai</a:t>
            </a:r>
            <a:r>
              <a:rPr lang="en-US" altLang="en-US" sz="2000" dirty="0" smtClean="0"/>
              <a:t> </a:t>
            </a:r>
            <a:r>
              <a:rPr lang="en-US" altLang="en-US" sz="2000" dirty="0" err="1" smtClean="0"/>
              <a:t>trò</a:t>
            </a:r>
            <a:r>
              <a:rPr lang="en-US" altLang="en-US" sz="2000" dirty="0" smtClean="0"/>
              <a:t> </a:t>
            </a:r>
            <a:r>
              <a:rPr lang="en-US" altLang="en-US" sz="2000" dirty="0" err="1" smtClean="0"/>
              <a:t>của</a:t>
            </a:r>
            <a:r>
              <a:rPr lang="en-US" altLang="en-US" sz="2000" dirty="0" smtClean="0"/>
              <a:t> </a:t>
            </a:r>
            <a:r>
              <a:rPr lang="en-US" altLang="en-US" sz="2000" b="1" dirty="0" err="1" smtClean="0">
                <a:solidFill>
                  <a:srgbClr val="FF0000"/>
                </a:solidFill>
              </a:rPr>
              <a:t>các</a:t>
            </a:r>
            <a:r>
              <a:rPr lang="en-US" altLang="en-US" sz="2000" b="1" dirty="0" smtClean="0">
                <a:solidFill>
                  <a:srgbClr val="FF0000"/>
                </a:solidFill>
              </a:rPr>
              <a:t> </a:t>
            </a:r>
            <a:r>
              <a:rPr lang="en-US" altLang="en-US" sz="2000" b="1" dirty="0" err="1" smtClean="0">
                <a:solidFill>
                  <a:srgbClr val="FF0000"/>
                </a:solidFill>
              </a:rPr>
              <a:t>tổ</a:t>
            </a:r>
            <a:r>
              <a:rPr lang="en-US" altLang="en-US" sz="2000" b="1" dirty="0" smtClean="0">
                <a:solidFill>
                  <a:srgbClr val="FF0000"/>
                </a:solidFill>
              </a:rPr>
              <a:t> </a:t>
            </a:r>
            <a:r>
              <a:rPr lang="en-US" altLang="en-US" sz="2000" b="1" dirty="0" err="1" smtClean="0">
                <a:solidFill>
                  <a:srgbClr val="FF0000"/>
                </a:solidFill>
              </a:rPr>
              <a:t>chức</a:t>
            </a:r>
            <a:r>
              <a:rPr lang="en-US" altLang="en-US" sz="2000" b="1" dirty="0" smtClean="0">
                <a:solidFill>
                  <a:srgbClr val="FF0000"/>
                </a:solidFill>
              </a:rPr>
              <a:t> </a:t>
            </a:r>
            <a:r>
              <a:rPr lang="en-US" altLang="en-US" sz="2000" b="1" dirty="0" err="1" smtClean="0">
                <a:solidFill>
                  <a:srgbClr val="FF0000"/>
                </a:solidFill>
              </a:rPr>
              <a:t>xã</a:t>
            </a:r>
            <a:r>
              <a:rPr lang="en-US" altLang="en-US" sz="2000" b="1" dirty="0" smtClean="0">
                <a:solidFill>
                  <a:srgbClr val="FF0000"/>
                </a:solidFill>
              </a:rPr>
              <a:t> </a:t>
            </a:r>
            <a:r>
              <a:rPr lang="en-US" altLang="en-US" sz="2000" b="1" dirty="0" err="1" smtClean="0">
                <a:solidFill>
                  <a:srgbClr val="FF0000"/>
                </a:solidFill>
              </a:rPr>
              <a:t>hội</a:t>
            </a:r>
            <a:r>
              <a:rPr lang="en-US" altLang="en-US" sz="2000" b="1" dirty="0" smtClean="0">
                <a:solidFill>
                  <a:srgbClr val="FF0000"/>
                </a:solidFill>
              </a:rPr>
              <a:t> </a:t>
            </a:r>
            <a:r>
              <a:rPr lang="en-US" altLang="en-US" sz="2000" b="1" dirty="0" err="1" smtClean="0">
                <a:solidFill>
                  <a:srgbClr val="FF0000"/>
                </a:solidFill>
              </a:rPr>
              <a:t>dân</a:t>
            </a:r>
            <a:r>
              <a:rPr lang="en-US" altLang="en-US" sz="2000" b="1" dirty="0" smtClean="0">
                <a:solidFill>
                  <a:srgbClr val="FF0000"/>
                </a:solidFill>
              </a:rPr>
              <a:t> </a:t>
            </a:r>
            <a:r>
              <a:rPr lang="en-US" altLang="en-US" sz="2000" b="1" dirty="0" err="1" smtClean="0">
                <a:solidFill>
                  <a:srgbClr val="FF0000"/>
                </a:solidFill>
              </a:rPr>
              <a:t>sự</a:t>
            </a:r>
            <a:r>
              <a:rPr lang="en-US" altLang="en-US" sz="2000" b="1" dirty="0" smtClean="0">
                <a:solidFill>
                  <a:srgbClr val="FF0000"/>
                </a:solidFill>
              </a:rPr>
              <a:t> </a:t>
            </a:r>
            <a:r>
              <a:rPr lang="en-US" altLang="en-US" sz="2000" dirty="0" err="1" smtClean="0"/>
              <a:t>và</a:t>
            </a:r>
            <a:r>
              <a:rPr lang="en-US" altLang="en-US" sz="2000" dirty="0" smtClean="0">
                <a:solidFill>
                  <a:srgbClr val="FFFF00"/>
                </a:solidFill>
              </a:rPr>
              <a:t> </a:t>
            </a:r>
            <a:r>
              <a:rPr lang="en-US" altLang="en-US" sz="2000" b="1" dirty="0" err="1" smtClean="0">
                <a:solidFill>
                  <a:srgbClr val="FF0000"/>
                </a:solidFill>
              </a:rPr>
              <a:t>công</a:t>
            </a:r>
            <a:r>
              <a:rPr lang="en-US" altLang="en-US" sz="2000" b="1" dirty="0" smtClean="0">
                <a:solidFill>
                  <a:srgbClr val="FF0000"/>
                </a:solidFill>
              </a:rPr>
              <a:t> </a:t>
            </a:r>
            <a:r>
              <a:rPr lang="en-US" altLang="en-US" sz="2000" b="1" dirty="0" err="1" smtClean="0">
                <a:solidFill>
                  <a:srgbClr val="FF0000"/>
                </a:solidFill>
              </a:rPr>
              <a:t>chúng</a:t>
            </a:r>
            <a:r>
              <a:rPr lang="en-US" altLang="en-US" sz="2000" b="1" dirty="0" smtClean="0">
                <a:solidFill>
                  <a:srgbClr val="FF0000"/>
                </a:solidFill>
              </a:rPr>
              <a:t> </a:t>
            </a:r>
            <a:r>
              <a:rPr lang="en-US" altLang="en-US" sz="2000" dirty="0" err="1" smtClean="0"/>
              <a:t>như</a:t>
            </a:r>
            <a:r>
              <a:rPr lang="en-US" altLang="en-US" sz="2000" dirty="0" smtClean="0"/>
              <a:t> </a:t>
            </a:r>
            <a:r>
              <a:rPr lang="en-US" altLang="en-US" sz="2000" dirty="0" err="1" smtClean="0"/>
              <a:t>thế</a:t>
            </a:r>
            <a:r>
              <a:rPr lang="en-US" altLang="en-US" sz="2000" dirty="0" smtClean="0"/>
              <a:t> </a:t>
            </a:r>
            <a:r>
              <a:rPr lang="en-US" altLang="en-US" sz="2000" dirty="0" err="1" smtClean="0"/>
              <a:t>nào</a:t>
            </a:r>
            <a:endParaRPr lang="en-US" altLang="en-US" sz="2000" dirty="0" smtClean="0"/>
          </a:p>
          <a:p>
            <a:pPr eaLnBrk="1" hangingPunct="1">
              <a:lnSpc>
                <a:spcPct val="90000"/>
              </a:lnSpc>
              <a:spcBef>
                <a:spcPts val="1000"/>
              </a:spcBef>
              <a:buFont typeface="Arial" pitchFamily="34" charset="0"/>
              <a:buChar char="•"/>
            </a:pPr>
            <a:r>
              <a:rPr lang="en-US" altLang="en-US" sz="2000" dirty="0" err="1" smtClean="0"/>
              <a:t>Xác</a:t>
            </a:r>
            <a:r>
              <a:rPr lang="en-US" altLang="en-US" sz="2000" dirty="0" smtClean="0"/>
              <a:t> </a:t>
            </a:r>
            <a:r>
              <a:rPr lang="en-US" altLang="en-US" sz="2000" dirty="0" err="1" smtClean="0"/>
              <a:t>định</a:t>
            </a:r>
            <a:r>
              <a:rPr lang="en-US" altLang="en-US" sz="2000" dirty="0" smtClean="0"/>
              <a:t> </a:t>
            </a:r>
            <a:r>
              <a:rPr lang="en-US" altLang="en-US" sz="2000" dirty="0" err="1" smtClean="0"/>
              <a:t>nhóm</a:t>
            </a:r>
            <a:r>
              <a:rPr lang="en-US" altLang="en-US" sz="2000" dirty="0" smtClean="0"/>
              <a:t> </a:t>
            </a:r>
            <a:r>
              <a:rPr lang="en-US" altLang="en-US" sz="2000" dirty="0" err="1" smtClean="0"/>
              <a:t>tranh</a:t>
            </a:r>
            <a:r>
              <a:rPr lang="en-US" altLang="en-US" sz="2000" dirty="0" smtClean="0"/>
              <a:t> </a:t>
            </a:r>
            <a:r>
              <a:rPr lang="en-US" altLang="en-US" sz="2000" dirty="0" err="1" smtClean="0"/>
              <a:t>tra</a:t>
            </a:r>
            <a:r>
              <a:rPr lang="en-US" altLang="en-US" sz="2000" dirty="0" smtClean="0"/>
              <a:t>, </a:t>
            </a:r>
            <a:r>
              <a:rPr lang="en-US" altLang="en-US" sz="2000" dirty="0" err="1" smtClean="0"/>
              <a:t>người</a:t>
            </a:r>
            <a:r>
              <a:rPr lang="en-US" altLang="en-US" sz="2000" dirty="0" smtClean="0"/>
              <a:t> </a:t>
            </a:r>
            <a:r>
              <a:rPr lang="en-US" altLang="en-US" sz="2000" dirty="0" err="1" smtClean="0"/>
              <a:t>có</a:t>
            </a:r>
            <a:r>
              <a:rPr lang="en-US" altLang="en-US" sz="2000" dirty="0" smtClean="0"/>
              <a:t> </a:t>
            </a:r>
            <a:r>
              <a:rPr lang="en-US" altLang="en-US" sz="2000" dirty="0" err="1" smtClean="0"/>
              <a:t>thẩm</a:t>
            </a:r>
            <a:r>
              <a:rPr lang="en-US" altLang="en-US" sz="2000" dirty="0" smtClean="0"/>
              <a:t> </a:t>
            </a:r>
            <a:r>
              <a:rPr lang="en-US" altLang="en-US" sz="2000" dirty="0" err="1" smtClean="0"/>
              <a:t>quyền</a:t>
            </a:r>
            <a:r>
              <a:rPr lang="en-US" altLang="en-US" sz="2000" dirty="0" smtClean="0"/>
              <a:t> </a:t>
            </a:r>
            <a:r>
              <a:rPr lang="en-US" altLang="en-US" sz="2000" dirty="0" err="1" smtClean="0"/>
              <a:t>nào</a:t>
            </a:r>
            <a:r>
              <a:rPr lang="en-US" altLang="en-US" sz="2000" dirty="0" smtClean="0"/>
              <a:t> </a:t>
            </a:r>
            <a:r>
              <a:rPr lang="en-US" altLang="en-US" sz="2000" dirty="0" err="1" smtClean="0"/>
              <a:t>cần</a:t>
            </a:r>
            <a:r>
              <a:rPr lang="en-US" altLang="en-US" sz="2000" dirty="0" smtClean="0"/>
              <a:t> </a:t>
            </a:r>
            <a:r>
              <a:rPr lang="en-US" altLang="en-US" sz="2000" dirty="0" err="1" smtClean="0"/>
              <a:t>phải</a:t>
            </a:r>
            <a:r>
              <a:rPr lang="en-US" altLang="en-US" sz="2000" dirty="0" smtClean="0"/>
              <a:t> </a:t>
            </a:r>
            <a:r>
              <a:rPr lang="en-US" altLang="en-US" sz="2000" dirty="0" err="1" smtClean="0"/>
              <a:t>vận</a:t>
            </a:r>
            <a:r>
              <a:rPr lang="en-US" altLang="en-US" sz="2000" dirty="0" smtClean="0"/>
              <a:t> </a:t>
            </a:r>
            <a:r>
              <a:rPr lang="en-US" altLang="en-US" sz="2000" dirty="0" err="1" smtClean="0"/>
              <a:t>động</a:t>
            </a:r>
            <a:r>
              <a:rPr lang="en-US" altLang="en-US" sz="2000" dirty="0" smtClean="0"/>
              <a:t> </a:t>
            </a:r>
            <a:r>
              <a:rPr lang="en-US" altLang="en-US" sz="2000" dirty="0" err="1" smtClean="0"/>
              <a:t>thuyế</a:t>
            </a:r>
            <a:r>
              <a:rPr lang="en-US" altLang="en-US" sz="2000" dirty="0" smtClean="0"/>
              <a:t> </a:t>
            </a:r>
            <a:r>
              <a:rPr lang="en-US" altLang="en-US" sz="2000" dirty="0" err="1" smtClean="0"/>
              <a:t>phục</a:t>
            </a:r>
            <a:r>
              <a:rPr lang="en-US" altLang="en-US" sz="2000" dirty="0" smtClean="0"/>
              <a:t> </a:t>
            </a:r>
            <a:r>
              <a:rPr lang="en-US" altLang="en-US" sz="2000" dirty="0" err="1" smtClean="0"/>
              <a:t>để</a:t>
            </a:r>
            <a:r>
              <a:rPr lang="en-US" altLang="en-US" sz="2000" dirty="0" smtClean="0"/>
              <a:t> </a:t>
            </a:r>
            <a:r>
              <a:rPr lang="en-US" altLang="en-US" sz="2000" dirty="0" err="1" smtClean="0"/>
              <a:t>họ</a:t>
            </a:r>
            <a:r>
              <a:rPr lang="en-US" altLang="en-US" sz="2000" dirty="0" smtClean="0"/>
              <a:t> </a:t>
            </a:r>
            <a:r>
              <a:rPr lang="en-US" altLang="en-US" sz="2000" dirty="0" err="1" smtClean="0"/>
              <a:t>ủng</a:t>
            </a:r>
            <a:r>
              <a:rPr lang="en-US" altLang="en-US" sz="2000" dirty="0" smtClean="0"/>
              <a:t> </a:t>
            </a:r>
            <a:r>
              <a:rPr lang="en-US" altLang="en-US" sz="2000" dirty="0" err="1" smtClean="0"/>
              <a:t>hộ</a:t>
            </a:r>
            <a:r>
              <a:rPr lang="en-US" altLang="en-US" sz="2000" dirty="0" smtClean="0"/>
              <a:t> </a:t>
            </a:r>
            <a:r>
              <a:rPr lang="en-US" altLang="en-US" sz="2000" dirty="0" err="1" smtClean="0"/>
              <a:t>và</a:t>
            </a:r>
            <a:r>
              <a:rPr lang="en-US" altLang="en-US" sz="2000" dirty="0" smtClean="0"/>
              <a:t> </a:t>
            </a:r>
            <a:r>
              <a:rPr lang="en-US" altLang="en-US" sz="2000" dirty="0" err="1" smtClean="0"/>
              <a:t>thực</a:t>
            </a:r>
            <a:r>
              <a:rPr lang="en-US" altLang="en-US" sz="2000" dirty="0" smtClean="0"/>
              <a:t> </a:t>
            </a:r>
            <a:r>
              <a:rPr lang="en-US" altLang="en-US" sz="2000" dirty="0" err="1" smtClean="0"/>
              <a:t>thi</a:t>
            </a:r>
            <a:r>
              <a:rPr lang="en-US" altLang="en-US" sz="2000" dirty="0" smtClean="0"/>
              <a:t> </a:t>
            </a:r>
            <a:r>
              <a:rPr lang="en-US" altLang="en-US" sz="2000" dirty="0" err="1" smtClean="0"/>
              <a:t>hiệu</a:t>
            </a:r>
            <a:r>
              <a:rPr lang="en-US" altLang="en-US" sz="2000" dirty="0" smtClean="0"/>
              <a:t> </a:t>
            </a:r>
            <a:r>
              <a:rPr lang="en-US" altLang="en-US" sz="2000" dirty="0" err="1" smtClean="0"/>
              <a:t>quả</a:t>
            </a:r>
            <a:endParaRPr lang="en-US" altLang="en-US" sz="2000" dirty="0" smtClean="0"/>
          </a:p>
        </p:txBody>
      </p:sp>
    </p:spTree>
    <p:extLst>
      <p:ext uri="{BB962C8B-B14F-4D97-AF65-F5344CB8AC3E}">
        <p14:creationId xmlns="" xmlns:p14="http://schemas.microsoft.com/office/powerpoint/2010/main" val="3509864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a:noFill/>
          <a:ln>
            <a:noFill/>
          </a:ln>
        </p:spPr>
        <p:txBody>
          <a:bodyPr/>
          <a:lstStyle/>
          <a:p>
            <a:pPr algn="ctr" eaLnBrk="1" fontAlgn="auto" hangingPunct="1">
              <a:spcAft>
                <a:spcPts val="0"/>
              </a:spcAft>
              <a:defRPr/>
            </a:pPr>
            <a:r>
              <a:rPr lang="en-US" sz="3600" b="1" cap="none" smtClean="0"/>
              <a:t>Trách nhiệm pháp lý</a:t>
            </a:r>
            <a:endParaRPr lang="en-GB" sz="3600" b="1" cap="none" dirty="0"/>
          </a:p>
        </p:txBody>
      </p:sp>
      <p:sp>
        <p:nvSpPr>
          <p:cNvPr id="58371" name="Content Placeholder 2"/>
          <p:cNvSpPr>
            <a:spLocks noGrp="1"/>
          </p:cNvSpPr>
          <p:nvPr>
            <p:ph idx="1"/>
          </p:nvPr>
        </p:nvSpPr>
        <p:spPr>
          <a:noFill/>
          <a:ln>
            <a:noFill/>
          </a:ln>
        </p:spPr>
        <p:txBody>
          <a:bodyPr/>
          <a:lstStyle/>
          <a:p>
            <a:pPr>
              <a:buFont typeface="Arial" pitchFamily="34" charset="0"/>
              <a:buChar char="•"/>
            </a:pPr>
            <a:r>
              <a:rPr lang="en-GB" altLang="en-US" sz="2400" dirty="0" err="1" smtClean="0"/>
              <a:t>Những</a:t>
            </a:r>
            <a:r>
              <a:rPr lang="en-GB" altLang="en-US" sz="2400" dirty="0" smtClean="0"/>
              <a:t> </a:t>
            </a:r>
            <a:r>
              <a:rPr lang="en-GB" altLang="en-US" sz="2400" dirty="0" err="1" smtClean="0"/>
              <a:t>người</a:t>
            </a:r>
            <a:r>
              <a:rPr lang="en-GB" altLang="en-US" sz="2400" dirty="0" smtClean="0"/>
              <a:t> </a:t>
            </a:r>
            <a:r>
              <a:rPr lang="en-GB" altLang="en-US" sz="2400" dirty="0" err="1" smtClean="0"/>
              <a:t>quản</a:t>
            </a:r>
            <a:r>
              <a:rPr lang="en-GB" altLang="en-US" sz="2400" dirty="0" smtClean="0"/>
              <a:t> </a:t>
            </a:r>
            <a:r>
              <a:rPr lang="en-GB" altLang="en-US" sz="2400" dirty="0" err="1" smtClean="0"/>
              <a:t>lý</a:t>
            </a:r>
            <a:r>
              <a:rPr lang="en-GB" altLang="en-US" sz="2400" dirty="0" smtClean="0"/>
              <a:t> </a:t>
            </a:r>
            <a:r>
              <a:rPr lang="en-GB" altLang="en-US" sz="2400" dirty="0" err="1" smtClean="0"/>
              <a:t>các</a:t>
            </a:r>
            <a:r>
              <a:rPr lang="en-GB" altLang="en-US" sz="2400" dirty="0" smtClean="0"/>
              <a:t> </a:t>
            </a:r>
            <a:r>
              <a:rPr lang="en-GB" altLang="en-US" sz="2400" dirty="0" err="1" smtClean="0"/>
              <a:t>đơn</a:t>
            </a:r>
            <a:r>
              <a:rPr lang="en-GB" altLang="en-US" sz="2400" dirty="0" smtClean="0"/>
              <a:t> </a:t>
            </a:r>
            <a:r>
              <a:rPr lang="en-GB" altLang="en-US" sz="2400" dirty="0" err="1" smtClean="0"/>
              <a:t>vị</a:t>
            </a:r>
            <a:r>
              <a:rPr lang="en-GB" altLang="en-US" sz="2400" dirty="0" smtClean="0"/>
              <a:t> </a:t>
            </a:r>
            <a:r>
              <a:rPr lang="en-GB" altLang="en-US" sz="2400" dirty="0" err="1" smtClean="0"/>
              <a:t>kinh</a:t>
            </a:r>
            <a:r>
              <a:rPr lang="en-GB" altLang="en-US" sz="2400" dirty="0" smtClean="0"/>
              <a:t> </a:t>
            </a:r>
            <a:r>
              <a:rPr lang="en-GB" altLang="en-US" sz="2400" dirty="0" err="1" smtClean="0"/>
              <a:t>doanh</a:t>
            </a:r>
            <a:r>
              <a:rPr lang="en-GB" altLang="en-US" sz="2400" dirty="0" smtClean="0"/>
              <a:t> </a:t>
            </a:r>
            <a:r>
              <a:rPr lang="en-GB" altLang="en-US" sz="2400" dirty="0" err="1" smtClean="0"/>
              <a:t>như</a:t>
            </a:r>
            <a:r>
              <a:rPr lang="en-GB" altLang="en-US" sz="2400" dirty="0" smtClean="0"/>
              <a:t> </a:t>
            </a:r>
            <a:r>
              <a:rPr lang="en-GB" altLang="en-US" sz="2400" dirty="0" err="1" smtClean="0"/>
              <a:t>nhà</a:t>
            </a:r>
            <a:r>
              <a:rPr lang="en-GB" altLang="en-US" sz="2400" dirty="0" smtClean="0"/>
              <a:t> </a:t>
            </a:r>
            <a:r>
              <a:rPr lang="en-GB" altLang="en-US" sz="2400" dirty="0" err="1" smtClean="0"/>
              <a:t>hàng</a:t>
            </a:r>
            <a:r>
              <a:rPr lang="en-GB" altLang="en-US" sz="2400" dirty="0" smtClean="0"/>
              <a:t>, </a:t>
            </a:r>
            <a:r>
              <a:rPr lang="en-GB" altLang="en-US" sz="2400" dirty="0" err="1" smtClean="0"/>
              <a:t>khách</a:t>
            </a:r>
            <a:r>
              <a:rPr lang="en-GB" altLang="en-US" sz="2400" dirty="0" smtClean="0"/>
              <a:t> </a:t>
            </a:r>
            <a:r>
              <a:rPr lang="en-GB" altLang="en-US" sz="2400" dirty="0" err="1" smtClean="0"/>
              <a:t>sạn</a:t>
            </a:r>
            <a:r>
              <a:rPr lang="en-GB" altLang="en-US" sz="2400" dirty="0" smtClean="0"/>
              <a:t>.. </a:t>
            </a:r>
            <a:r>
              <a:rPr lang="en-GB" altLang="en-US" sz="2400" dirty="0" err="1" smtClean="0"/>
              <a:t>không</a:t>
            </a:r>
            <a:r>
              <a:rPr lang="en-GB" altLang="en-US" sz="2400" dirty="0" smtClean="0"/>
              <a:t> </a:t>
            </a:r>
            <a:r>
              <a:rPr lang="en-GB" altLang="en-US" sz="2400" dirty="0" err="1" smtClean="0"/>
              <a:t>tiến</a:t>
            </a:r>
            <a:r>
              <a:rPr lang="en-GB" altLang="en-US" sz="2400" dirty="0" smtClean="0"/>
              <a:t> </a:t>
            </a:r>
            <a:r>
              <a:rPr lang="en-GB" altLang="en-US" sz="2400" dirty="0" err="1" smtClean="0"/>
              <a:t>hành</a:t>
            </a:r>
            <a:r>
              <a:rPr lang="en-GB" altLang="en-US" sz="2400" dirty="0" smtClean="0"/>
              <a:t> </a:t>
            </a:r>
            <a:r>
              <a:rPr lang="en-GB" altLang="en-US" sz="2400" dirty="0" err="1" smtClean="0"/>
              <a:t>việc</a:t>
            </a:r>
            <a:r>
              <a:rPr lang="en-GB" altLang="en-US" sz="2400" dirty="0" smtClean="0"/>
              <a:t> </a:t>
            </a:r>
            <a:r>
              <a:rPr lang="en-GB" altLang="en-US" sz="2400" dirty="0" err="1" smtClean="0"/>
              <a:t>thực</a:t>
            </a:r>
            <a:r>
              <a:rPr lang="en-GB" altLang="en-US" sz="2400" dirty="0" smtClean="0"/>
              <a:t> </a:t>
            </a:r>
            <a:r>
              <a:rPr lang="en-GB" altLang="en-US" sz="2400" dirty="0" err="1" smtClean="0"/>
              <a:t>hiện</a:t>
            </a:r>
            <a:r>
              <a:rPr lang="en-GB" altLang="en-US" sz="2400" dirty="0" smtClean="0"/>
              <a:t> </a:t>
            </a:r>
            <a:r>
              <a:rPr lang="en-GB" altLang="en-US" sz="2400" dirty="0" err="1" smtClean="0"/>
              <a:t>tuân</a:t>
            </a:r>
            <a:r>
              <a:rPr lang="en-GB" altLang="en-US" sz="2400" dirty="0" smtClean="0"/>
              <a:t> </a:t>
            </a:r>
            <a:r>
              <a:rPr lang="en-GB" altLang="en-US" sz="2400" dirty="0" err="1" smtClean="0"/>
              <a:t>thủ</a:t>
            </a:r>
            <a:r>
              <a:rPr lang="en-GB" altLang="en-US" sz="2400" dirty="0" smtClean="0"/>
              <a:t> </a:t>
            </a:r>
            <a:r>
              <a:rPr lang="en-GB" altLang="en-US" sz="2400" dirty="0" err="1" smtClean="0"/>
              <a:t>quy</a:t>
            </a:r>
            <a:r>
              <a:rPr lang="en-GB" altLang="en-US" sz="2400" dirty="0" smtClean="0"/>
              <a:t> </a:t>
            </a:r>
            <a:r>
              <a:rPr lang="en-GB" altLang="en-US" sz="2400" dirty="0" err="1" smtClean="0"/>
              <a:t>định</a:t>
            </a:r>
            <a:r>
              <a:rPr lang="en-GB" altLang="en-US" sz="2400" dirty="0" smtClean="0"/>
              <a:t> </a:t>
            </a:r>
            <a:r>
              <a:rPr lang="en-GB" altLang="en-US" sz="2400" dirty="0" err="1" smtClean="0"/>
              <a:t>pháp</a:t>
            </a:r>
            <a:r>
              <a:rPr lang="en-GB" altLang="en-US" sz="2400" dirty="0" smtClean="0"/>
              <a:t> </a:t>
            </a:r>
            <a:r>
              <a:rPr lang="en-GB" altLang="en-US" sz="2400" dirty="0" err="1" smtClean="0"/>
              <a:t>luật</a:t>
            </a:r>
            <a:r>
              <a:rPr lang="en-GB" altLang="en-US" sz="2400" dirty="0" smtClean="0"/>
              <a:t> </a:t>
            </a:r>
            <a:r>
              <a:rPr lang="en-GB" altLang="en-US" sz="2400" dirty="0" err="1" smtClean="0"/>
              <a:t>tại</a:t>
            </a:r>
            <a:r>
              <a:rPr lang="en-GB" altLang="en-US" sz="2400" dirty="0" smtClean="0"/>
              <a:t> </a:t>
            </a:r>
            <a:r>
              <a:rPr lang="en-GB" altLang="en-US" sz="2400" dirty="0" err="1" smtClean="0"/>
              <a:t>đơn</a:t>
            </a:r>
            <a:r>
              <a:rPr lang="en-GB" altLang="en-US" sz="2400" dirty="0" smtClean="0"/>
              <a:t> </a:t>
            </a:r>
            <a:r>
              <a:rPr lang="en-GB" altLang="en-US" sz="2400" dirty="0" err="1" smtClean="0"/>
              <a:t>vị</a:t>
            </a:r>
            <a:r>
              <a:rPr lang="en-GB" altLang="en-US" sz="2400" dirty="0" smtClean="0"/>
              <a:t> </a:t>
            </a:r>
            <a:r>
              <a:rPr lang="en-GB" altLang="en-US" sz="2400" dirty="0" err="1" smtClean="0"/>
              <a:t>của</a:t>
            </a:r>
            <a:r>
              <a:rPr lang="en-GB" altLang="en-US" sz="2400" dirty="0" smtClean="0"/>
              <a:t> </a:t>
            </a:r>
            <a:r>
              <a:rPr lang="en-GB" altLang="en-US" sz="2400" dirty="0" err="1" smtClean="0"/>
              <a:t>họ</a:t>
            </a:r>
            <a:r>
              <a:rPr lang="en-GB" altLang="en-US" sz="2400" dirty="0" smtClean="0"/>
              <a:t> </a:t>
            </a:r>
            <a:r>
              <a:rPr lang="en-GB" altLang="en-US" sz="2400" dirty="0" err="1" smtClean="0"/>
              <a:t>cần</a:t>
            </a:r>
            <a:r>
              <a:rPr lang="en-GB" altLang="en-US" sz="2400" dirty="0" smtClean="0"/>
              <a:t> </a:t>
            </a:r>
            <a:r>
              <a:rPr lang="en-GB" altLang="en-US" sz="2400" dirty="0" err="1" smtClean="0"/>
              <a:t>bị</a:t>
            </a:r>
            <a:r>
              <a:rPr lang="en-GB" altLang="en-US" sz="2400" dirty="0" smtClean="0"/>
              <a:t> </a:t>
            </a:r>
            <a:r>
              <a:rPr lang="en-GB" altLang="en-US" sz="2400" dirty="0" err="1" smtClean="0"/>
              <a:t>cảnh</a:t>
            </a:r>
            <a:r>
              <a:rPr lang="en-GB" altLang="en-US" sz="2400" dirty="0" smtClean="0"/>
              <a:t> </a:t>
            </a:r>
            <a:r>
              <a:rPr lang="en-GB" altLang="en-US" sz="2400" dirty="0" err="1" smtClean="0"/>
              <a:t>cáo</a:t>
            </a:r>
            <a:r>
              <a:rPr lang="en-GB" altLang="en-US" sz="2400" dirty="0" smtClean="0"/>
              <a:t> </a:t>
            </a:r>
            <a:r>
              <a:rPr lang="en-GB" altLang="en-US" sz="2400" dirty="0" err="1" smtClean="0"/>
              <a:t>bằng</a:t>
            </a:r>
            <a:r>
              <a:rPr lang="en-GB" altLang="en-US" sz="2400" dirty="0" smtClean="0"/>
              <a:t> </a:t>
            </a:r>
            <a:r>
              <a:rPr lang="en-GB" altLang="en-US" sz="2400" dirty="0" err="1" smtClean="0"/>
              <a:t>văn</a:t>
            </a:r>
            <a:r>
              <a:rPr lang="en-GB" altLang="en-US" sz="2400" dirty="0" smtClean="0"/>
              <a:t> </a:t>
            </a:r>
            <a:r>
              <a:rPr lang="en-GB" altLang="en-US" sz="2400" dirty="0" err="1" smtClean="0"/>
              <a:t>bản</a:t>
            </a:r>
            <a:r>
              <a:rPr lang="en-GB" altLang="en-US" sz="2400" dirty="0" smtClean="0"/>
              <a:t> </a:t>
            </a:r>
            <a:r>
              <a:rPr lang="en-GB" altLang="en-US" sz="2400" dirty="0" err="1" smtClean="0"/>
              <a:t>từ</a:t>
            </a:r>
            <a:r>
              <a:rPr lang="en-GB" altLang="en-US" sz="2400" dirty="0" smtClean="0"/>
              <a:t> </a:t>
            </a:r>
            <a:r>
              <a:rPr lang="en-GB" altLang="en-US" sz="2400" dirty="0" err="1" smtClean="0"/>
              <a:t>đơn</a:t>
            </a:r>
            <a:r>
              <a:rPr lang="en-GB" altLang="en-US" sz="2400" dirty="0" smtClean="0"/>
              <a:t> </a:t>
            </a:r>
            <a:r>
              <a:rPr lang="en-GB" altLang="en-US" sz="2400" dirty="0" err="1" smtClean="0"/>
              <a:t>vị</a:t>
            </a:r>
            <a:r>
              <a:rPr lang="en-GB" altLang="en-US" sz="2400" dirty="0" smtClean="0"/>
              <a:t> </a:t>
            </a:r>
            <a:r>
              <a:rPr lang="en-GB" altLang="en-US" sz="2400" dirty="0" err="1" smtClean="0"/>
              <a:t>quản</a:t>
            </a:r>
            <a:r>
              <a:rPr lang="en-GB" altLang="en-US" sz="2400" dirty="0" smtClean="0"/>
              <a:t> </a:t>
            </a:r>
            <a:r>
              <a:rPr lang="en-GB" altLang="en-US" sz="2400" dirty="0" err="1" smtClean="0"/>
              <a:t>lý</a:t>
            </a:r>
            <a:r>
              <a:rPr lang="en-GB" altLang="en-US" sz="2400" dirty="0" smtClean="0"/>
              <a:t>, </a:t>
            </a:r>
            <a:r>
              <a:rPr lang="en-GB" altLang="en-US" sz="2400" dirty="0" err="1" smtClean="0"/>
              <a:t>cấp</a:t>
            </a:r>
            <a:r>
              <a:rPr lang="en-GB" altLang="en-US" sz="2400" dirty="0" smtClean="0"/>
              <a:t> </a:t>
            </a:r>
            <a:r>
              <a:rPr lang="en-GB" altLang="en-US" sz="2400" dirty="0" err="1" smtClean="0"/>
              <a:t>phép</a:t>
            </a:r>
            <a:r>
              <a:rPr lang="en-GB" altLang="en-US" sz="2400" dirty="0" smtClean="0"/>
              <a:t>. </a:t>
            </a:r>
            <a:r>
              <a:rPr lang="en-GB" altLang="en-US" sz="2400" dirty="0" err="1" smtClean="0"/>
              <a:t>Nếu</a:t>
            </a:r>
            <a:r>
              <a:rPr lang="en-GB" altLang="en-US" sz="2400" dirty="0" smtClean="0"/>
              <a:t> </a:t>
            </a:r>
            <a:r>
              <a:rPr lang="en-GB" altLang="en-US" sz="2400" dirty="0" err="1" smtClean="0"/>
              <a:t>tiếp</a:t>
            </a:r>
            <a:r>
              <a:rPr lang="en-GB" altLang="en-US" sz="2400" dirty="0" smtClean="0"/>
              <a:t> </a:t>
            </a:r>
            <a:r>
              <a:rPr lang="en-GB" altLang="en-US" sz="2400" dirty="0" err="1" smtClean="0"/>
              <a:t>tục</a:t>
            </a:r>
            <a:r>
              <a:rPr lang="en-GB" altLang="en-US" sz="2400" dirty="0" smtClean="0"/>
              <a:t> vi </a:t>
            </a:r>
            <a:r>
              <a:rPr lang="en-GB" altLang="en-US" sz="2400" dirty="0" err="1" smtClean="0"/>
              <a:t>phạm</a:t>
            </a:r>
            <a:r>
              <a:rPr lang="en-GB" altLang="en-US" sz="2400" dirty="0" smtClean="0"/>
              <a:t> </a:t>
            </a:r>
            <a:r>
              <a:rPr lang="en-GB" altLang="en-US" sz="2400" dirty="0" err="1" smtClean="0"/>
              <a:t>sẽ</a:t>
            </a:r>
            <a:r>
              <a:rPr lang="en-GB" altLang="en-US" sz="2400" dirty="0" smtClean="0"/>
              <a:t> </a:t>
            </a:r>
            <a:r>
              <a:rPr lang="en-GB" altLang="en-US" sz="2400" dirty="0" err="1" smtClean="0"/>
              <a:t>phạt</a:t>
            </a:r>
            <a:r>
              <a:rPr lang="en-GB" altLang="en-US" sz="2400" dirty="0" smtClean="0"/>
              <a:t>, </a:t>
            </a:r>
            <a:r>
              <a:rPr lang="en-GB" altLang="en-US" sz="2400" dirty="0" err="1" smtClean="0"/>
              <a:t>hoặc</a:t>
            </a:r>
            <a:r>
              <a:rPr lang="en-GB" altLang="en-US" sz="2400" dirty="0" smtClean="0"/>
              <a:t> </a:t>
            </a:r>
            <a:r>
              <a:rPr lang="en-GB" altLang="en-US" sz="2400" dirty="0" err="1" smtClean="0"/>
              <a:t>đình</a:t>
            </a:r>
            <a:r>
              <a:rPr lang="en-GB" altLang="en-US" sz="2400" dirty="0" smtClean="0"/>
              <a:t> </a:t>
            </a:r>
            <a:r>
              <a:rPr lang="en-GB" altLang="en-US" sz="2400" dirty="0" err="1" smtClean="0"/>
              <a:t>chỉ</a:t>
            </a:r>
            <a:r>
              <a:rPr lang="en-GB" altLang="en-US" sz="2400" dirty="0" smtClean="0"/>
              <a:t> </a:t>
            </a:r>
            <a:r>
              <a:rPr lang="en-GB" altLang="en-US" sz="2400" dirty="0" err="1" smtClean="0"/>
              <a:t>giấy</a:t>
            </a:r>
            <a:r>
              <a:rPr lang="en-GB" altLang="en-US" sz="2400" dirty="0" smtClean="0"/>
              <a:t> </a:t>
            </a:r>
            <a:r>
              <a:rPr lang="en-GB" altLang="en-US" sz="2400" dirty="0" err="1" smtClean="0"/>
              <a:t>phép</a:t>
            </a:r>
            <a:r>
              <a:rPr lang="en-GB" altLang="en-US" sz="2400" dirty="0" smtClean="0"/>
              <a:t> </a:t>
            </a:r>
            <a:r>
              <a:rPr lang="en-GB" altLang="en-US" sz="2400" dirty="0" err="1" smtClean="0"/>
              <a:t>theo</a:t>
            </a:r>
            <a:r>
              <a:rPr lang="en-GB" altLang="en-US" sz="2400" dirty="0" smtClean="0"/>
              <a:t> </a:t>
            </a:r>
            <a:r>
              <a:rPr lang="en-GB" altLang="en-US" sz="2400" dirty="0" err="1" smtClean="0"/>
              <a:t>quy</a:t>
            </a:r>
            <a:r>
              <a:rPr lang="en-GB" altLang="en-US" sz="2400" dirty="0" smtClean="0"/>
              <a:t> </a:t>
            </a:r>
            <a:r>
              <a:rPr lang="en-GB" altLang="en-US" sz="2400" dirty="0" err="1" smtClean="0"/>
              <a:t>định</a:t>
            </a:r>
            <a:r>
              <a:rPr lang="en-GB" altLang="en-US" sz="2400" b="0" dirty="0" smtClean="0"/>
              <a:t>.</a:t>
            </a:r>
          </a:p>
          <a:p>
            <a:pPr>
              <a:buFont typeface="Arial" pitchFamily="34" charset="0"/>
              <a:buChar char="•"/>
            </a:pPr>
            <a:r>
              <a:rPr lang="en-US" altLang="en-US" sz="2400" b="0" dirty="0" err="1" smtClean="0"/>
              <a:t>Các</a:t>
            </a:r>
            <a:r>
              <a:rPr lang="en-US" altLang="en-US" sz="2400" b="0" dirty="0" smtClean="0"/>
              <a:t> </a:t>
            </a:r>
            <a:r>
              <a:rPr lang="en-US" altLang="en-US" sz="2400" b="0" dirty="0" err="1" smtClean="0"/>
              <a:t>cán</a:t>
            </a:r>
            <a:r>
              <a:rPr lang="en-US" altLang="en-US" sz="2400" b="0" dirty="0" smtClean="0"/>
              <a:t> </a:t>
            </a:r>
            <a:r>
              <a:rPr lang="en-US" altLang="en-US" sz="2400" b="0" dirty="0" err="1" smtClean="0"/>
              <a:t>bộ</a:t>
            </a:r>
            <a:r>
              <a:rPr lang="en-US" altLang="en-US" sz="2400" b="0" dirty="0" smtClean="0"/>
              <a:t> </a:t>
            </a:r>
            <a:r>
              <a:rPr lang="en-US" altLang="en-US" sz="2400" b="0" dirty="0" err="1" smtClean="0"/>
              <a:t>mà</a:t>
            </a:r>
            <a:r>
              <a:rPr lang="en-US" altLang="en-US" sz="2400" b="0" dirty="0" smtClean="0"/>
              <a:t> </a:t>
            </a:r>
            <a:r>
              <a:rPr lang="en-US" altLang="en-US" sz="2400" b="0" dirty="0" err="1" smtClean="0"/>
              <a:t>không</a:t>
            </a:r>
            <a:r>
              <a:rPr lang="en-US" altLang="en-US" sz="2400" b="0" dirty="0" smtClean="0"/>
              <a:t> </a:t>
            </a:r>
            <a:r>
              <a:rPr lang="en-US" altLang="en-US" sz="2400" b="0" dirty="0" err="1" smtClean="0"/>
              <a:t>thực</a:t>
            </a:r>
            <a:r>
              <a:rPr lang="en-US" altLang="en-US" sz="2400" b="0" dirty="0" smtClean="0"/>
              <a:t> </a:t>
            </a:r>
            <a:r>
              <a:rPr lang="en-US" altLang="en-US" sz="2400" b="0" dirty="0" err="1" smtClean="0"/>
              <a:t>hiện</a:t>
            </a:r>
            <a:r>
              <a:rPr lang="en-US" altLang="en-US" sz="2400" b="0" dirty="0" smtClean="0"/>
              <a:t> </a:t>
            </a:r>
            <a:r>
              <a:rPr lang="en-US" altLang="en-US" sz="2400" b="0" dirty="0" err="1" smtClean="0"/>
              <a:t>trách</a:t>
            </a:r>
            <a:r>
              <a:rPr lang="en-US" altLang="en-US" sz="2400" b="0" dirty="0" smtClean="0"/>
              <a:t> </a:t>
            </a:r>
            <a:r>
              <a:rPr lang="en-US" altLang="en-US" sz="2400" b="0" dirty="0" err="1" smtClean="0"/>
              <a:t>nhiệm</a:t>
            </a:r>
            <a:r>
              <a:rPr lang="en-US" altLang="en-US" sz="2400" b="0" dirty="0" smtClean="0"/>
              <a:t> </a:t>
            </a:r>
            <a:r>
              <a:rPr lang="en-US" altLang="en-US" sz="2400" b="0" dirty="0" err="1" smtClean="0"/>
              <a:t>của</a:t>
            </a:r>
            <a:r>
              <a:rPr lang="en-US" altLang="en-US" sz="2400" b="0" dirty="0" smtClean="0"/>
              <a:t> </a:t>
            </a:r>
            <a:r>
              <a:rPr lang="en-US" altLang="en-US" sz="2400" b="0" dirty="0" err="1" smtClean="0"/>
              <a:t>họ</a:t>
            </a:r>
            <a:r>
              <a:rPr lang="en-US" altLang="en-US" sz="2400" b="0" dirty="0" smtClean="0"/>
              <a:t> </a:t>
            </a:r>
            <a:r>
              <a:rPr lang="en-US" altLang="en-US" sz="2400" b="0" dirty="0" err="1" smtClean="0"/>
              <a:t>thì</a:t>
            </a:r>
            <a:r>
              <a:rPr lang="en-US" altLang="en-US" sz="2400" b="0" dirty="0" smtClean="0"/>
              <a:t> </a:t>
            </a:r>
            <a:r>
              <a:rPr lang="en-US" altLang="en-US" sz="2400" b="0" dirty="0" err="1" smtClean="0"/>
              <a:t>cũng</a:t>
            </a:r>
            <a:r>
              <a:rPr lang="en-US" altLang="en-US" sz="2400" b="0" dirty="0" smtClean="0"/>
              <a:t> </a:t>
            </a:r>
            <a:r>
              <a:rPr lang="en-US" altLang="en-US" sz="2400" b="0" dirty="0" err="1" smtClean="0"/>
              <a:t>cần</a:t>
            </a:r>
            <a:r>
              <a:rPr lang="en-US" altLang="en-US" sz="2400" b="0" dirty="0" smtClean="0"/>
              <a:t> </a:t>
            </a:r>
            <a:r>
              <a:rPr lang="en-US" altLang="en-US" sz="2400" b="0" dirty="0" err="1" smtClean="0"/>
              <a:t>được</a:t>
            </a:r>
            <a:r>
              <a:rPr lang="en-US" altLang="en-US" sz="2400" b="0" dirty="0" smtClean="0"/>
              <a:t> </a:t>
            </a:r>
            <a:r>
              <a:rPr lang="en-US" altLang="en-US" sz="2400" dirty="0" err="1"/>
              <a:t>x</a:t>
            </a:r>
            <a:r>
              <a:rPr lang="en-US" altLang="en-US" sz="2400" b="0" dirty="0" err="1" smtClean="0"/>
              <a:t>ử</a:t>
            </a:r>
            <a:r>
              <a:rPr lang="en-US" altLang="en-US" sz="2400" b="0" dirty="0" smtClean="0"/>
              <a:t> </a:t>
            </a:r>
            <a:r>
              <a:rPr lang="en-US" altLang="en-US" sz="2400" b="0" dirty="0" err="1" smtClean="0"/>
              <a:t>lý</a:t>
            </a:r>
            <a:r>
              <a:rPr lang="en-US" altLang="en-US" sz="2400" b="0" dirty="0" smtClean="0"/>
              <a:t> </a:t>
            </a:r>
            <a:r>
              <a:rPr lang="en-US" altLang="en-US" sz="2400" b="0" dirty="0" err="1" smtClean="0"/>
              <a:t>bằng</a:t>
            </a:r>
            <a:r>
              <a:rPr lang="en-US" altLang="en-US" sz="2400" b="0" dirty="0" smtClean="0"/>
              <a:t> </a:t>
            </a:r>
            <a:r>
              <a:rPr lang="en-US" altLang="en-US" sz="2400" b="0" dirty="0" err="1" smtClean="0"/>
              <a:t>các</a:t>
            </a:r>
            <a:r>
              <a:rPr lang="en-US" altLang="en-US" sz="2400" b="0" dirty="0" smtClean="0"/>
              <a:t> </a:t>
            </a:r>
            <a:r>
              <a:rPr lang="en-US" altLang="en-US" sz="2400" b="0" dirty="0" err="1" smtClean="0"/>
              <a:t>biện</a:t>
            </a:r>
            <a:r>
              <a:rPr lang="en-US" altLang="en-US" sz="2400" b="0" dirty="0" smtClean="0"/>
              <a:t> </a:t>
            </a:r>
            <a:r>
              <a:rPr lang="en-US" altLang="en-US" sz="2400" b="0" dirty="0" err="1" smtClean="0"/>
              <a:t>pháp</a:t>
            </a:r>
            <a:r>
              <a:rPr lang="en-US" altLang="en-US" sz="2400" b="0" dirty="0" smtClean="0"/>
              <a:t> </a:t>
            </a:r>
            <a:r>
              <a:rPr lang="en-US" altLang="en-US" sz="2400" b="0" dirty="0" err="1" smtClean="0"/>
              <a:t>hành</a:t>
            </a:r>
            <a:r>
              <a:rPr lang="en-US" altLang="en-US" sz="2400" b="0" dirty="0" smtClean="0"/>
              <a:t> </a:t>
            </a:r>
            <a:r>
              <a:rPr lang="en-US" altLang="en-US" sz="2400" b="0" dirty="0" err="1" smtClean="0"/>
              <a:t>chính</a:t>
            </a:r>
            <a:r>
              <a:rPr lang="en-US" altLang="en-US" sz="2400" b="0" dirty="0" smtClean="0"/>
              <a:t>, </a:t>
            </a:r>
            <a:r>
              <a:rPr lang="en-US" altLang="en-US" sz="2400" b="0" dirty="0" err="1" smtClean="0"/>
              <a:t>kỷ</a:t>
            </a:r>
            <a:r>
              <a:rPr lang="en-US" altLang="en-US" sz="2400" b="0" dirty="0" smtClean="0"/>
              <a:t> </a:t>
            </a:r>
            <a:r>
              <a:rPr lang="en-US" altLang="en-US" sz="2400" b="0" dirty="0" err="1" smtClean="0"/>
              <a:t>luật</a:t>
            </a:r>
            <a:r>
              <a:rPr lang="en-US" altLang="en-US" sz="2400" b="0" dirty="0" smtClean="0"/>
              <a:t>.</a:t>
            </a:r>
            <a:endParaRPr lang="en-GB" altLang="en-US" sz="2400" b="0" dirty="0" smtClean="0"/>
          </a:p>
        </p:txBody>
      </p:sp>
    </p:spTree>
    <p:extLst>
      <p:ext uri="{BB962C8B-B14F-4D97-AF65-F5344CB8AC3E}">
        <p14:creationId xmlns="" xmlns:p14="http://schemas.microsoft.com/office/powerpoint/2010/main" val="590950431"/>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457200" y="704088"/>
            <a:ext cx="8229600" cy="743712"/>
          </a:xfrm>
          <a:prstGeom prst="rect">
            <a:avLst/>
          </a:prstGeom>
          <a:noFill/>
          <a:ln>
            <a:noFill/>
          </a:ln>
        </p:spPr>
        <p:txBody>
          <a:bodyPr>
            <a:normAutofit/>
          </a:bodyPr>
          <a:lstStyle/>
          <a:p>
            <a:pPr algn="ctr" eaLnBrk="1" fontAlgn="auto" hangingPunct="1">
              <a:spcAft>
                <a:spcPts val="0"/>
              </a:spcAft>
              <a:defRPr/>
            </a:pPr>
            <a:r>
              <a:rPr lang="en-US" sz="3600" b="1" cap="none" dirty="0" err="1" smtClean="0"/>
              <a:t>Nguồn</a:t>
            </a:r>
            <a:r>
              <a:rPr lang="en-US" sz="3600" b="1" cap="none" dirty="0" smtClean="0"/>
              <a:t> </a:t>
            </a:r>
            <a:r>
              <a:rPr lang="en-US" sz="3600" b="1" cap="none" dirty="0" err="1" smtClean="0"/>
              <a:t>lực</a:t>
            </a:r>
            <a:r>
              <a:rPr lang="en-US" sz="3600" b="1" cap="none" dirty="0" smtClean="0"/>
              <a:t> </a:t>
            </a:r>
            <a:r>
              <a:rPr lang="en-US" sz="3600" b="1" cap="none" dirty="0" err="1" smtClean="0"/>
              <a:t>bền</a:t>
            </a:r>
            <a:r>
              <a:rPr lang="en-US" sz="3600" b="1" cap="none" dirty="0" smtClean="0"/>
              <a:t> </a:t>
            </a:r>
            <a:r>
              <a:rPr lang="en-US" sz="3600" b="1" cap="none" dirty="0" err="1" smtClean="0"/>
              <a:t>vững</a:t>
            </a:r>
            <a:r>
              <a:rPr lang="en-US" sz="3600" b="1" cap="none" dirty="0" smtClean="0"/>
              <a:t> </a:t>
            </a:r>
            <a:r>
              <a:rPr lang="en-US" sz="3600" b="1" cap="none" dirty="0" err="1" smtClean="0"/>
              <a:t>là</a:t>
            </a:r>
            <a:r>
              <a:rPr lang="en-US" sz="3600" b="1" cap="none" dirty="0" smtClean="0"/>
              <a:t> </a:t>
            </a:r>
            <a:r>
              <a:rPr lang="en-US" sz="3600" b="1" cap="none" dirty="0" err="1" smtClean="0"/>
              <a:t>cần</a:t>
            </a:r>
            <a:r>
              <a:rPr lang="en-US" sz="3600" b="1" cap="none" dirty="0" smtClean="0"/>
              <a:t> </a:t>
            </a:r>
            <a:r>
              <a:rPr lang="en-US" sz="3600" b="1" cap="none" dirty="0" err="1" smtClean="0"/>
              <a:t>thiết</a:t>
            </a:r>
            <a:r>
              <a:rPr lang="en-US" sz="3600" cap="none" dirty="0" smtClean="0"/>
              <a:t>.</a:t>
            </a:r>
            <a:endParaRPr lang="en-US" sz="3600" cap="none" dirty="0"/>
          </a:p>
        </p:txBody>
      </p:sp>
      <p:sp>
        <p:nvSpPr>
          <p:cNvPr id="61443" name="Rectangle 3"/>
          <p:cNvSpPr>
            <a:spLocks noGrp="1" noChangeArrowheads="1"/>
          </p:cNvSpPr>
          <p:nvPr>
            <p:ph idx="1"/>
          </p:nvPr>
        </p:nvSpPr>
        <p:spPr>
          <a:xfrm>
            <a:off x="533400" y="1524000"/>
            <a:ext cx="8229600" cy="4822379"/>
          </a:xfrm>
          <a:prstGeom prst="rect">
            <a:avLst/>
          </a:prstGeom>
          <a:noFill/>
          <a:ln>
            <a:noFill/>
          </a:ln>
        </p:spPr>
        <p:txBody>
          <a:bodyPr>
            <a:normAutofit/>
          </a:bodyPr>
          <a:lstStyle/>
          <a:p>
            <a:pPr marL="0" indent="0" eaLnBrk="1" hangingPunct="1">
              <a:buNone/>
            </a:pPr>
            <a:r>
              <a:rPr lang="en-GB" altLang="en-US" sz="2400" b="1" dirty="0" err="1" smtClean="0"/>
              <a:t>Đầu</a:t>
            </a:r>
            <a:r>
              <a:rPr lang="en-GB" altLang="en-US" sz="2400" b="1" dirty="0" smtClean="0"/>
              <a:t> </a:t>
            </a:r>
            <a:r>
              <a:rPr lang="en-GB" altLang="en-US" sz="2400" b="1" dirty="0" err="1" smtClean="0"/>
              <a:t>tư</a:t>
            </a:r>
            <a:r>
              <a:rPr lang="en-GB" altLang="en-US" sz="2400" b="1" dirty="0" smtClean="0"/>
              <a:t> ban </a:t>
            </a:r>
            <a:r>
              <a:rPr lang="en-GB" altLang="en-US" sz="2400" b="1" dirty="0" err="1" smtClean="0"/>
              <a:t>đầu</a:t>
            </a:r>
            <a:r>
              <a:rPr lang="en-GB" altLang="en-US" sz="2400" b="0" dirty="0" smtClean="0"/>
              <a:t>:</a:t>
            </a:r>
            <a:endParaRPr lang="en-US" altLang="en-US" sz="2400" b="0" dirty="0" smtClean="0"/>
          </a:p>
          <a:p>
            <a:pPr eaLnBrk="1" hangingPunct="1">
              <a:buFont typeface="Arial" pitchFamily="34" charset="0"/>
              <a:buChar char="•"/>
            </a:pPr>
            <a:r>
              <a:rPr lang="en-US" altLang="en-US" sz="2400" dirty="0" err="1" smtClean="0"/>
              <a:t>Để</a:t>
            </a:r>
            <a:r>
              <a:rPr lang="en-US" altLang="en-US" sz="2400" dirty="0" smtClean="0"/>
              <a:t> </a:t>
            </a:r>
            <a:r>
              <a:rPr lang="en-US" altLang="en-US" sz="2400" dirty="0" err="1" smtClean="0"/>
              <a:t>truyền</a:t>
            </a:r>
            <a:r>
              <a:rPr lang="en-US" altLang="en-US" sz="2400" dirty="0" smtClean="0"/>
              <a:t> </a:t>
            </a:r>
            <a:r>
              <a:rPr lang="en-US" altLang="en-US" sz="2400" dirty="0" err="1" smtClean="0"/>
              <a:t>thông</a:t>
            </a:r>
            <a:r>
              <a:rPr lang="en-US" altLang="en-US" sz="2400" dirty="0" smtClean="0"/>
              <a:t>, </a:t>
            </a:r>
            <a:r>
              <a:rPr lang="en-US" altLang="en-US" sz="2400" dirty="0" err="1" smtClean="0"/>
              <a:t>phổ</a:t>
            </a:r>
            <a:r>
              <a:rPr lang="en-US" altLang="en-US" sz="2400" dirty="0" smtClean="0"/>
              <a:t> </a:t>
            </a:r>
            <a:r>
              <a:rPr lang="en-US" altLang="en-US" sz="2400" dirty="0" err="1" smtClean="0"/>
              <a:t>biến</a:t>
            </a:r>
            <a:endParaRPr lang="en-US" altLang="en-US" sz="2400" b="0" dirty="0" smtClean="0"/>
          </a:p>
          <a:p>
            <a:pPr eaLnBrk="1" hangingPunct="1">
              <a:buFont typeface="Arial" pitchFamily="34" charset="0"/>
              <a:buChar char="•"/>
            </a:pPr>
            <a:r>
              <a:rPr lang="en-US" altLang="en-US" sz="2400" b="0" dirty="0" err="1" smtClean="0"/>
              <a:t>Tập</a:t>
            </a:r>
            <a:r>
              <a:rPr lang="en-US" altLang="en-US" sz="2400" b="0" dirty="0" smtClean="0"/>
              <a:t> </a:t>
            </a:r>
            <a:r>
              <a:rPr lang="en-US" altLang="en-US" sz="2400" b="0" dirty="0" err="1" smtClean="0"/>
              <a:t>huấn</a:t>
            </a:r>
            <a:r>
              <a:rPr lang="en-US" altLang="en-US" sz="2400" b="0" dirty="0" smtClean="0"/>
              <a:t> </a:t>
            </a:r>
            <a:r>
              <a:rPr lang="en-US" altLang="en-US" sz="2400" b="0" dirty="0" err="1" smtClean="0"/>
              <a:t>thanh</a:t>
            </a:r>
            <a:r>
              <a:rPr lang="en-US" altLang="en-US" sz="2400" b="0" dirty="0" smtClean="0"/>
              <a:t> </a:t>
            </a:r>
            <a:r>
              <a:rPr lang="en-US" altLang="en-US" sz="2400" b="0" dirty="0" err="1" smtClean="0"/>
              <a:t>tra</a:t>
            </a:r>
            <a:endParaRPr lang="en-US" altLang="en-US" sz="2400" b="0" dirty="0" smtClean="0"/>
          </a:p>
          <a:p>
            <a:pPr eaLnBrk="1" hangingPunct="1">
              <a:buFont typeface="Arial" pitchFamily="34" charset="0"/>
              <a:buChar char="•"/>
            </a:pPr>
            <a:r>
              <a:rPr lang="en-US" altLang="en-US" sz="2400" b="0" dirty="0" err="1" smtClean="0"/>
              <a:t>Phát</a:t>
            </a:r>
            <a:r>
              <a:rPr lang="en-US" altLang="en-US" sz="2400" b="0" dirty="0" smtClean="0"/>
              <a:t> </a:t>
            </a:r>
            <a:r>
              <a:rPr lang="en-US" altLang="en-US" sz="2400" b="0" dirty="0" err="1" smtClean="0"/>
              <a:t>triển</a:t>
            </a:r>
            <a:r>
              <a:rPr lang="en-US" altLang="en-US" sz="2400" b="0" dirty="0" smtClean="0"/>
              <a:t> </a:t>
            </a:r>
            <a:r>
              <a:rPr lang="en-US" altLang="en-US" sz="2400" b="0" dirty="0" err="1" smtClean="0"/>
              <a:t>quy</a:t>
            </a:r>
            <a:r>
              <a:rPr lang="en-US" altLang="en-US" sz="2400" b="0" dirty="0" smtClean="0"/>
              <a:t> </a:t>
            </a:r>
            <a:r>
              <a:rPr lang="en-US" altLang="en-US" sz="2400" b="0" dirty="0" err="1" smtClean="0"/>
              <a:t>trình</a:t>
            </a:r>
            <a:r>
              <a:rPr lang="en-US" altLang="en-US" sz="2400" b="0" dirty="0" smtClean="0"/>
              <a:t>, </a:t>
            </a:r>
            <a:r>
              <a:rPr lang="en-US" altLang="en-US" sz="2400" b="0" dirty="0" err="1" smtClean="0"/>
              <a:t>thủ</a:t>
            </a:r>
            <a:r>
              <a:rPr lang="en-US" altLang="en-US" sz="2400" b="0" dirty="0" smtClean="0"/>
              <a:t> </a:t>
            </a:r>
            <a:r>
              <a:rPr lang="en-US" altLang="en-US" sz="2400" b="0" dirty="0" err="1" smtClean="0"/>
              <a:t>tục</a:t>
            </a:r>
            <a:r>
              <a:rPr lang="en-US" altLang="en-US" sz="2400" b="0" dirty="0" smtClean="0"/>
              <a:t>, </a:t>
            </a:r>
            <a:r>
              <a:rPr lang="en-US" altLang="en-US" sz="2400" b="0" dirty="0" err="1" smtClean="0"/>
              <a:t>hướng</a:t>
            </a:r>
            <a:r>
              <a:rPr lang="en-US" altLang="en-US" sz="2400" b="0" dirty="0" smtClean="0"/>
              <a:t> </a:t>
            </a:r>
            <a:r>
              <a:rPr lang="en-US" altLang="en-US" sz="2400" b="0" dirty="0" err="1" smtClean="0"/>
              <a:t>dẫn</a:t>
            </a:r>
            <a:endParaRPr lang="en-US" altLang="en-US" sz="2400" b="0" dirty="0" smtClean="0"/>
          </a:p>
          <a:p>
            <a:pPr eaLnBrk="1" hangingPunct="1">
              <a:buFont typeface="Arial" pitchFamily="34" charset="0"/>
              <a:buChar char="•"/>
            </a:pPr>
            <a:r>
              <a:rPr lang="en-US" altLang="en-US" sz="2400" b="0" dirty="0" err="1" smtClean="0"/>
              <a:t>Có</a:t>
            </a:r>
            <a:r>
              <a:rPr lang="en-US" altLang="en-US" sz="2400" b="0" dirty="0" smtClean="0"/>
              <a:t> </a:t>
            </a:r>
            <a:r>
              <a:rPr lang="en-US" altLang="en-US" sz="2400" b="0" dirty="0" err="1" smtClean="0"/>
              <a:t>thể</a:t>
            </a:r>
            <a:r>
              <a:rPr lang="en-US" altLang="en-US" sz="2400" b="0" dirty="0" smtClean="0"/>
              <a:t> </a:t>
            </a:r>
            <a:r>
              <a:rPr lang="en-US" altLang="en-US" sz="2400" b="0" dirty="0" err="1" smtClean="0"/>
              <a:t>dùng</a:t>
            </a:r>
            <a:r>
              <a:rPr lang="en-US" altLang="en-US" sz="2400" b="0" dirty="0" smtClean="0"/>
              <a:t> </a:t>
            </a:r>
            <a:r>
              <a:rPr lang="en-US" altLang="en-US" sz="2400" b="0" dirty="0" err="1" smtClean="0"/>
              <a:t>kinh</a:t>
            </a:r>
            <a:r>
              <a:rPr lang="en-US" altLang="en-US" sz="2400" b="0" dirty="0" smtClean="0"/>
              <a:t> </a:t>
            </a:r>
            <a:r>
              <a:rPr lang="en-US" altLang="en-US" sz="2400" b="0" dirty="0" err="1" smtClean="0"/>
              <a:t>phí</a:t>
            </a:r>
            <a:r>
              <a:rPr lang="en-US" altLang="en-US" sz="2400" b="0" dirty="0" smtClean="0"/>
              <a:t> </a:t>
            </a:r>
            <a:r>
              <a:rPr lang="en-US" altLang="en-US" sz="2400" b="0" dirty="0" err="1" smtClean="0"/>
              <a:t>huy</a:t>
            </a:r>
            <a:r>
              <a:rPr lang="en-US" altLang="en-US" sz="2400" b="0" dirty="0" smtClean="0"/>
              <a:t> </a:t>
            </a:r>
            <a:r>
              <a:rPr lang="en-US" altLang="en-US" sz="2400" b="0" dirty="0" err="1" smtClean="0"/>
              <a:t>động</a:t>
            </a:r>
            <a:r>
              <a:rPr lang="en-US" altLang="en-US" sz="2400" b="0" dirty="0" smtClean="0"/>
              <a:t> </a:t>
            </a:r>
            <a:r>
              <a:rPr lang="en-US" altLang="en-US" sz="2400" b="0" dirty="0" err="1" smtClean="0"/>
              <a:t>một</a:t>
            </a:r>
            <a:r>
              <a:rPr lang="en-US" altLang="en-US" sz="2400" b="0" dirty="0" smtClean="0"/>
              <a:t> </a:t>
            </a:r>
            <a:r>
              <a:rPr lang="en-US" altLang="en-US" sz="2400" b="0" dirty="0" err="1" smtClean="0"/>
              <a:t>lực</a:t>
            </a:r>
            <a:r>
              <a:rPr lang="en-US" altLang="en-US" sz="2400" b="0" dirty="0" smtClean="0"/>
              <a:t> </a:t>
            </a:r>
            <a:r>
              <a:rPr lang="en-US" altLang="en-US" sz="2400" b="0" dirty="0" err="1" smtClean="0"/>
              <a:t>lượng</a:t>
            </a:r>
            <a:r>
              <a:rPr lang="en-US" altLang="en-US" sz="2400" b="0" dirty="0" smtClean="0"/>
              <a:t> </a:t>
            </a:r>
            <a:r>
              <a:rPr lang="en-US" altLang="en-US" sz="2400" b="0" dirty="0" err="1" smtClean="0"/>
              <a:t>thanh</a:t>
            </a:r>
            <a:r>
              <a:rPr lang="en-US" altLang="en-US" sz="2400" b="0" dirty="0" smtClean="0"/>
              <a:t> </a:t>
            </a:r>
            <a:r>
              <a:rPr lang="en-US" altLang="en-US" sz="2400" b="0" dirty="0" err="1" smtClean="0"/>
              <a:t>tra</a:t>
            </a:r>
            <a:r>
              <a:rPr lang="en-US" altLang="en-US" sz="2400" b="0" dirty="0" smtClean="0"/>
              <a:t> </a:t>
            </a:r>
            <a:r>
              <a:rPr lang="en-US" altLang="en-US" sz="2400" b="0" dirty="0" err="1" smtClean="0"/>
              <a:t>lớn</a:t>
            </a:r>
            <a:r>
              <a:rPr lang="en-US" altLang="en-US" sz="2400" b="0" dirty="0" smtClean="0"/>
              <a:t> </a:t>
            </a:r>
            <a:r>
              <a:rPr lang="en-US" altLang="en-US" sz="2400" b="0" dirty="0" err="1" smtClean="0"/>
              <a:t>nhằm</a:t>
            </a:r>
            <a:r>
              <a:rPr lang="en-US" altLang="en-US" sz="2400" b="0" dirty="0" smtClean="0"/>
              <a:t> </a:t>
            </a:r>
            <a:r>
              <a:rPr lang="en-US" altLang="en-US" sz="2400" b="0" dirty="0" err="1" smtClean="0"/>
              <a:t>có</a:t>
            </a:r>
            <a:r>
              <a:rPr lang="en-US" altLang="en-US" sz="2400" b="0" dirty="0" smtClean="0"/>
              <a:t> </a:t>
            </a:r>
            <a:r>
              <a:rPr lang="en-US" altLang="en-US" sz="2400" b="0" dirty="0" err="1" smtClean="0"/>
              <a:t>đủ</a:t>
            </a:r>
            <a:r>
              <a:rPr lang="en-US" altLang="en-US" sz="2400" b="0" dirty="0" smtClean="0"/>
              <a:t> </a:t>
            </a:r>
            <a:r>
              <a:rPr lang="en-US" altLang="en-US" sz="2400" b="0" dirty="0" err="1" smtClean="0"/>
              <a:t>lực</a:t>
            </a:r>
            <a:r>
              <a:rPr lang="en-US" altLang="en-US" sz="2400" b="0" dirty="0" smtClean="0"/>
              <a:t> </a:t>
            </a:r>
            <a:r>
              <a:rPr lang="en-US" altLang="en-US" sz="2400" b="0" dirty="0" err="1" smtClean="0"/>
              <a:t>lượng</a:t>
            </a:r>
            <a:r>
              <a:rPr lang="en-US" altLang="en-US" sz="2400" b="0" dirty="0" smtClean="0"/>
              <a:t> </a:t>
            </a:r>
            <a:r>
              <a:rPr lang="en-US" altLang="en-US" sz="2400" b="0" dirty="0" err="1" smtClean="0"/>
              <a:t>để</a:t>
            </a:r>
            <a:r>
              <a:rPr lang="en-US" altLang="en-US" sz="2400" b="0" dirty="0" smtClean="0"/>
              <a:t> </a:t>
            </a:r>
            <a:r>
              <a:rPr lang="en-US" altLang="en-US" sz="2400" b="0" dirty="0" err="1" smtClean="0"/>
              <a:t>tạo</a:t>
            </a:r>
            <a:r>
              <a:rPr lang="en-US" altLang="en-US" sz="2400" b="0" dirty="0" smtClean="0"/>
              <a:t> </a:t>
            </a:r>
            <a:r>
              <a:rPr lang="en-US" altLang="en-US" sz="2400" b="0" dirty="0" err="1" smtClean="0"/>
              <a:t>ra</a:t>
            </a:r>
            <a:r>
              <a:rPr lang="en-US" altLang="en-US" sz="2400" b="0" dirty="0" smtClean="0"/>
              <a:t> </a:t>
            </a:r>
            <a:r>
              <a:rPr lang="en-US" altLang="en-US" sz="2400" b="0" dirty="0" err="1" smtClean="0"/>
              <a:t>hiệu</a:t>
            </a:r>
            <a:r>
              <a:rPr lang="en-US" altLang="en-US" sz="2400" b="0" dirty="0" smtClean="0"/>
              <a:t> </a:t>
            </a:r>
            <a:r>
              <a:rPr lang="en-US" altLang="en-US" sz="2400" b="0" dirty="0" err="1" smtClean="0"/>
              <a:t>quả</a:t>
            </a:r>
            <a:r>
              <a:rPr lang="en-US" altLang="en-US" sz="2400" b="0" dirty="0" smtClean="0"/>
              <a:t> </a:t>
            </a:r>
            <a:r>
              <a:rPr lang="en-US" altLang="en-US" sz="2400" b="0" dirty="0" err="1" smtClean="0"/>
              <a:t>và</a:t>
            </a:r>
            <a:r>
              <a:rPr lang="en-US" altLang="en-US" sz="2400" b="0" dirty="0" smtClean="0"/>
              <a:t> </a:t>
            </a:r>
            <a:r>
              <a:rPr lang="en-US" altLang="en-US" sz="2400" b="0" dirty="0" err="1" smtClean="0"/>
              <a:t>có</a:t>
            </a:r>
            <a:r>
              <a:rPr lang="en-US" altLang="en-US" sz="2400" b="0" dirty="0" smtClean="0"/>
              <a:t> </a:t>
            </a:r>
            <a:r>
              <a:rPr lang="en-US" altLang="en-US" sz="2400" b="0" dirty="0" err="1" smtClean="0"/>
              <a:t>tính</a:t>
            </a:r>
            <a:r>
              <a:rPr lang="en-US" altLang="en-US" sz="2400" b="0" dirty="0" smtClean="0"/>
              <a:t> </a:t>
            </a:r>
            <a:r>
              <a:rPr lang="en-US" altLang="en-US" sz="2400" b="0" dirty="0" err="1" smtClean="0"/>
              <a:t>răn</a:t>
            </a:r>
            <a:r>
              <a:rPr lang="en-US" altLang="en-US" sz="2400" b="0" dirty="0" smtClean="0"/>
              <a:t> </a:t>
            </a:r>
            <a:r>
              <a:rPr lang="en-US" altLang="en-US" sz="2400" b="0" dirty="0" err="1" smtClean="0"/>
              <a:t>đe</a:t>
            </a:r>
            <a:r>
              <a:rPr lang="en-US" altLang="en-US" sz="2400" b="0" dirty="0" smtClean="0"/>
              <a:t> </a:t>
            </a:r>
          </a:p>
          <a:p>
            <a:pPr eaLnBrk="1" hangingPunct="1">
              <a:buFont typeface="Arial" pitchFamily="34" charset="0"/>
              <a:buChar char="•"/>
            </a:pPr>
            <a:endParaRPr lang="en-GB" altLang="en-US" sz="2400" dirty="0" smtClean="0"/>
          </a:p>
          <a:p>
            <a:pPr marL="0" indent="0" eaLnBrk="1" hangingPunct="1">
              <a:buNone/>
            </a:pPr>
            <a:r>
              <a:rPr lang="en-GB" altLang="en-US" sz="2400" dirty="0" err="1" smtClean="0"/>
              <a:t>Việc</a:t>
            </a:r>
            <a:r>
              <a:rPr lang="en-GB" altLang="en-US" sz="2400" dirty="0" smtClean="0"/>
              <a:t> </a:t>
            </a:r>
            <a:r>
              <a:rPr lang="en-GB" altLang="en-US" sz="2400" dirty="0" err="1" smtClean="0"/>
              <a:t>thực</a:t>
            </a:r>
            <a:r>
              <a:rPr lang="en-GB" altLang="en-US" sz="2400" dirty="0" smtClean="0"/>
              <a:t> </a:t>
            </a:r>
            <a:r>
              <a:rPr lang="en-GB" altLang="en-US" sz="2400" dirty="0" err="1" smtClean="0"/>
              <a:t>thi</a:t>
            </a:r>
            <a:r>
              <a:rPr lang="en-GB" altLang="en-US" sz="2400" dirty="0" smtClean="0"/>
              <a:t> </a:t>
            </a:r>
            <a:r>
              <a:rPr lang="en-GB" altLang="en-US" sz="2400" dirty="0" err="1" smtClean="0"/>
              <a:t>không</a:t>
            </a:r>
            <a:r>
              <a:rPr lang="en-GB" altLang="en-US" sz="2400" dirty="0" smtClean="0"/>
              <a:t> </a:t>
            </a:r>
            <a:r>
              <a:rPr lang="en-GB" altLang="en-US" sz="2400" dirty="0" err="1" smtClean="0"/>
              <a:t>thể</a:t>
            </a:r>
            <a:r>
              <a:rPr lang="en-GB" altLang="en-US" sz="2400" dirty="0" smtClean="0"/>
              <a:t> </a:t>
            </a:r>
            <a:r>
              <a:rPr lang="en-GB" altLang="en-US" sz="2400" dirty="0" err="1" smtClean="0"/>
              <a:t>chỉ</a:t>
            </a:r>
            <a:r>
              <a:rPr lang="en-GB" altLang="en-US" sz="2400" dirty="0" smtClean="0"/>
              <a:t> </a:t>
            </a:r>
            <a:r>
              <a:rPr lang="en-GB" altLang="en-US" sz="2400" dirty="0" err="1" smtClean="0"/>
              <a:t>làm</a:t>
            </a:r>
            <a:r>
              <a:rPr lang="en-GB" altLang="en-US" sz="2400" dirty="0" smtClean="0"/>
              <a:t> </a:t>
            </a:r>
            <a:r>
              <a:rPr lang="en-GB" altLang="en-US" sz="2400" dirty="0" err="1" smtClean="0"/>
              <a:t>một</a:t>
            </a:r>
            <a:r>
              <a:rPr lang="en-GB" altLang="en-US" sz="2400" dirty="0" smtClean="0"/>
              <a:t> </a:t>
            </a:r>
            <a:r>
              <a:rPr lang="en-GB" altLang="en-US" sz="2400" dirty="0" err="1" smtClean="0"/>
              <a:t>lần</a:t>
            </a:r>
            <a:r>
              <a:rPr lang="en-GB" altLang="en-US" sz="2400" dirty="0" smtClean="0"/>
              <a:t>! </a:t>
            </a:r>
            <a:r>
              <a:rPr lang="en-GB" altLang="en-US" sz="2400" dirty="0" err="1" smtClean="0"/>
              <a:t>Cần</a:t>
            </a:r>
            <a:r>
              <a:rPr lang="en-GB" altLang="en-US" sz="2400" dirty="0" smtClean="0"/>
              <a:t> </a:t>
            </a:r>
            <a:r>
              <a:rPr lang="en-GB" altLang="en-US" sz="2400" dirty="0" err="1" smtClean="0"/>
              <a:t>được</a:t>
            </a:r>
            <a:r>
              <a:rPr lang="en-GB" altLang="en-US" sz="2400" dirty="0" smtClean="0"/>
              <a:t> </a:t>
            </a:r>
            <a:r>
              <a:rPr lang="en-GB" altLang="en-US" sz="2400" dirty="0" err="1" smtClean="0"/>
              <a:t>duy</a:t>
            </a:r>
            <a:r>
              <a:rPr lang="en-GB" altLang="en-US" sz="2400" dirty="0" smtClean="0"/>
              <a:t> </a:t>
            </a:r>
            <a:r>
              <a:rPr lang="en-GB" altLang="en-US" sz="2400" dirty="0" err="1" smtClean="0"/>
              <a:t>trì</a:t>
            </a:r>
            <a:r>
              <a:rPr lang="en-GB" altLang="en-US" sz="2400" dirty="0" smtClean="0"/>
              <a:t> </a:t>
            </a:r>
            <a:r>
              <a:rPr lang="en-GB" altLang="en-US" sz="2400" dirty="0" err="1" smtClean="0"/>
              <a:t>cho</a:t>
            </a:r>
            <a:r>
              <a:rPr lang="en-GB" altLang="en-US" sz="2400" dirty="0" smtClean="0"/>
              <a:t> </a:t>
            </a:r>
            <a:r>
              <a:rPr lang="en-GB" altLang="en-US" sz="2400" dirty="0" err="1" smtClean="0"/>
              <a:t>tới</a:t>
            </a:r>
            <a:r>
              <a:rPr lang="en-GB" altLang="en-US" sz="2400" dirty="0" smtClean="0"/>
              <a:t> </a:t>
            </a:r>
            <a:r>
              <a:rPr lang="en-GB" altLang="en-US" sz="2400" dirty="0" err="1" smtClean="0"/>
              <a:t>khi</a:t>
            </a:r>
            <a:r>
              <a:rPr lang="en-GB" altLang="en-US" sz="2400" dirty="0" smtClean="0"/>
              <a:t> </a:t>
            </a:r>
            <a:r>
              <a:rPr lang="en-GB" altLang="en-US" sz="2400" dirty="0" err="1" smtClean="0"/>
              <a:t>môi</a:t>
            </a:r>
            <a:r>
              <a:rPr lang="en-GB" altLang="en-US" sz="2400" dirty="0" smtClean="0"/>
              <a:t> </a:t>
            </a:r>
            <a:r>
              <a:rPr lang="en-GB" altLang="en-US" sz="2400" dirty="0" err="1" smtClean="0"/>
              <a:t>trường</a:t>
            </a:r>
            <a:r>
              <a:rPr lang="en-GB" altLang="en-US" sz="2400" dirty="0" smtClean="0"/>
              <a:t> </a:t>
            </a:r>
            <a:r>
              <a:rPr lang="en-GB" altLang="en-US" sz="2400" dirty="0" err="1" smtClean="0"/>
              <a:t>không</a:t>
            </a:r>
            <a:r>
              <a:rPr lang="en-GB" altLang="en-US" sz="2400" dirty="0" smtClean="0"/>
              <a:t> </a:t>
            </a:r>
            <a:r>
              <a:rPr lang="en-GB" altLang="en-US" sz="2400" dirty="0" err="1" smtClean="0"/>
              <a:t>khói</a:t>
            </a:r>
            <a:r>
              <a:rPr lang="en-GB" altLang="en-US" sz="2400" dirty="0" smtClean="0"/>
              <a:t> </a:t>
            </a:r>
            <a:r>
              <a:rPr lang="en-GB" altLang="en-US" sz="2400" dirty="0" err="1" smtClean="0"/>
              <a:t>thuốc</a:t>
            </a:r>
            <a:r>
              <a:rPr lang="en-GB" altLang="en-US" sz="2400" dirty="0" smtClean="0"/>
              <a:t> </a:t>
            </a:r>
            <a:r>
              <a:rPr lang="en-GB" altLang="en-US" sz="2400" dirty="0" err="1" smtClean="0"/>
              <a:t>đã</a:t>
            </a:r>
            <a:r>
              <a:rPr lang="en-GB" altLang="en-US" sz="2400" dirty="0" smtClean="0"/>
              <a:t> </a:t>
            </a:r>
            <a:r>
              <a:rPr lang="en-GB" altLang="en-US" sz="2400" dirty="0" err="1" smtClean="0"/>
              <a:t>trở</a:t>
            </a:r>
            <a:r>
              <a:rPr lang="en-GB" altLang="en-US" sz="2400" dirty="0" smtClean="0"/>
              <a:t> </a:t>
            </a:r>
            <a:r>
              <a:rPr lang="en-GB" altLang="en-US" sz="2400" dirty="0" err="1" smtClean="0"/>
              <a:t>thành</a:t>
            </a:r>
            <a:r>
              <a:rPr lang="en-GB" altLang="en-US" sz="2400" dirty="0" smtClean="0"/>
              <a:t> </a:t>
            </a:r>
            <a:r>
              <a:rPr lang="en-GB" altLang="en-US" sz="2400" dirty="0" err="1" smtClean="0"/>
              <a:t>chuẩn</a:t>
            </a:r>
            <a:r>
              <a:rPr lang="en-GB" altLang="en-US" sz="2400" dirty="0" smtClean="0"/>
              <a:t> </a:t>
            </a:r>
            <a:r>
              <a:rPr lang="en-GB" altLang="en-US" sz="2400" dirty="0" err="1" smtClean="0"/>
              <a:t>và</a:t>
            </a:r>
            <a:r>
              <a:rPr lang="en-GB" altLang="en-US" sz="2400" dirty="0" smtClean="0"/>
              <a:t> </a:t>
            </a:r>
            <a:r>
              <a:rPr lang="en-GB" altLang="en-US" sz="2400" dirty="0" err="1" smtClean="0"/>
              <a:t>mọi</a:t>
            </a:r>
            <a:r>
              <a:rPr lang="en-GB" altLang="en-US" sz="2400" dirty="0" smtClean="0"/>
              <a:t> </a:t>
            </a:r>
            <a:r>
              <a:rPr lang="en-GB" altLang="en-US" sz="2400" dirty="0" err="1" smtClean="0"/>
              <a:t>người</a:t>
            </a:r>
            <a:r>
              <a:rPr lang="en-GB" altLang="en-US" sz="2400" dirty="0" smtClean="0"/>
              <a:t> </a:t>
            </a:r>
            <a:r>
              <a:rPr lang="en-GB" altLang="en-US" sz="2400" dirty="0" err="1" smtClean="0"/>
              <a:t>tự</a:t>
            </a:r>
            <a:r>
              <a:rPr lang="en-GB" altLang="en-US" sz="2400" dirty="0" smtClean="0"/>
              <a:t> </a:t>
            </a:r>
            <a:r>
              <a:rPr lang="en-GB" altLang="en-US" sz="2400" dirty="0" err="1" smtClean="0"/>
              <a:t>giác</a:t>
            </a:r>
            <a:r>
              <a:rPr lang="en-GB" altLang="en-US" sz="2400" dirty="0" smtClean="0"/>
              <a:t> </a:t>
            </a:r>
            <a:r>
              <a:rPr lang="en-GB" altLang="en-US" sz="2400" dirty="0" err="1" smtClean="0"/>
              <a:t>cho</a:t>
            </a:r>
            <a:r>
              <a:rPr lang="en-GB" altLang="en-US" sz="2400" dirty="0" smtClean="0"/>
              <a:t> ý </a:t>
            </a:r>
            <a:r>
              <a:rPr lang="en-GB" altLang="en-US" sz="2400" dirty="0" err="1" smtClean="0"/>
              <a:t>thức</a:t>
            </a:r>
            <a:r>
              <a:rPr lang="en-GB" altLang="en-US" sz="2400" dirty="0" smtClean="0"/>
              <a:t> </a:t>
            </a:r>
            <a:r>
              <a:rPr lang="en-GB" altLang="en-US" sz="2400" dirty="0" err="1" smtClean="0"/>
              <a:t>tuân</a:t>
            </a:r>
            <a:r>
              <a:rPr lang="en-GB" altLang="en-US" sz="2400" dirty="0" smtClean="0"/>
              <a:t> </a:t>
            </a:r>
            <a:r>
              <a:rPr lang="en-GB" altLang="en-US" sz="2400" dirty="0" err="1" smtClean="0"/>
              <a:t>thủ</a:t>
            </a:r>
            <a:r>
              <a:rPr lang="en-GB" altLang="en-US" sz="2400" dirty="0" smtClean="0"/>
              <a:t>.</a:t>
            </a:r>
          </a:p>
          <a:p>
            <a:pPr eaLnBrk="1" hangingPunct="1">
              <a:buFont typeface="Arial" pitchFamily="34" charset="0"/>
              <a:buChar char="•"/>
            </a:pPr>
            <a:endParaRPr lang="en-GB" altLang="en-US" sz="2400" dirty="0"/>
          </a:p>
          <a:p>
            <a:pPr eaLnBrk="1" hangingPunct="1">
              <a:buFont typeface="Arial" pitchFamily="34" charset="0"/>
              <a:buChar char="•"/>
            </a:pPr>
            <a:endParaRPr lang="en-US" altLang="en-US" sz="2400" b="0" dirty="0" smtClean="0"/>
          </a:p>
        </p:txBody>
      </p:sp>
    </p:spTree>
    <p:extLst>
      <p:ext uri="{BB962C8B-B14F-4D97-AF65-F5344CB8AC3E}">
        <p14:creationId xmlns="" xmlns:p14="http://schemas.microsoft.com/office/powerpoint/2010/main" val="3551078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smtClean="0"/>
              <a:t>Nhu cầu cần tăng cường tuân thủ ở tỉnh/thành phố của bạn?</a:t>
            </a:r>
            <a:endParaRPr lang="en-US" sz="3200" b="1" dirty="0"/>
          </a:p>
        </p:txBody>
      </p:sp>
      <p:sp>
        <p:nvSpPr>
          <p:cNvPr id="3" name="Content Placeholder 2"/>
          <p:cNvSpPr>
            <a:spLocks noGrp="1"/>
          </p:cNvSpPr>
          <p:nvPr>
            <p:ph idx="1"/>
          </p:nvPr>
        </p:nvSpPr>
        <p:spPr/>
        <p:txBody>
          <a:bodyPr/>
          <a:lstStyle/>
          <a:p>
            <a:pPr marL="514350" indent="-514350">
              <a:buFont typeface="+mj-lt"/>
              <a:buAutoNum type="arabicPeriod"/>
            </a:pPr>
            <a:r>
              <a:rPr lang="en-GB" sz="2400" dirty="0" err="1" smtClean="0"/>
              <a:t>Đánh</a:t>
            </a:r>
            <a:r>
              <a:rPr lang="en-GB" sz="2400" dirty="0" smtClean="0"/>
              <a:t> </a:t>
            </a:r>
            <a:r>
              <a:rPr lang="en-GB" sz="2400" dirty="0" err="1" smtClean="0"/>
              <a:t>giá</a:t>
            </a:r>
            <a:r>
              <a:rPr lang="en-GB" sz="2400" dirty="0" smtClean="0"/>
              <a:t> </a:t>
            </a:r>
            <a:r>
              <a:rPr lang="en-GB" sz="2400" dirty="0" err="1" smtClean="0"/>
              <a:t>tình</a:t>
            </a:r>
            <a:r>
              <a:rPr lang="en-GB" sz="2400" dirty="0" smtClean="0"/>
              <a:t> </a:t>
            </a:r>
            <a:r>
              <a:rPr lang="en-GB" sz="2400" dirty="0" err="1" smtClean="0"/>
              <a:t>hình</a:t>
            </a:r>
            <a:r>
              <a:rPr lang="en-GB" sz="2400" dirty="0" smtClean="0"/>
              <a:t> </a:t>
            </a:r>
            <a:r>
              <a:rPr lang="en-GB" sz="2400" dirty="0" err="1" smtClean="0"/>
              <a:t>hiện</a:t>
            </a:r>
            <a:r>
              <a:rPr lang="en-GB" sz="2400" dirty="0" smtClean="0"/>
              <a:t> </a:t>
            </a:r>
            <a:r>
              <a:rPr lang="en-GB" sz="2400" dirty="0" err="1" smtClean="0"/>
              <a:t>tại</a:t>
            </a:r>
            <a:r>
              <a:rPr lang="en-GB" sz="2400" dirty="0"/>
              <a:t> (</a:t>
            </a:r>
            <a:r>
              <a:rPr lang="en-GB" sz="2400" dirty="0" err="1"/>
              <a:t>quy</a:t>
            </a:r>
            <a:r>
              <a:rPr lang="en-GB" sz="2400" dirty="0"/>
              <a:t> </a:t>
            </a:r>
            <a:r>
              <a:rPr lang="en-GB" sz="2400" dirty="0" err="1"/>
              <a:t>định</a:t>
            </a:r>
            <a:r>
              <a:rPr lang="en-GB" sz="2400" dirty="0" smtClean="0"/>
              <a:t>, </a:t>
            </a:r>
            <a:r>
              <a:rPr lang="en-GB" sz="2400" dirty="0" err="1"/>
              <a:t>tình</a:t>
            </a:r>
            <a:r>
              <a:rPr lang="en-GB" sz="2400" dirty="0"/>
              <a:t> </a:t>
            </a:r>
            <a:r>
              <a:rPr lang="en-GB" sz="2400" dirty="0" err="1"/>
              <a:t>hình</a:t>
            </a:r>
            <a:r>
              <a:rPr lang="en-GB" sz="2400" dirty="0"/>
              <a:t> </a:t>
            </a:r>
            <a:r>
              <a:rPr lang="en-GB" sz="2400" dirty="0" err="1"/>
              <a:t>thực</a:t>
            </a:r>
            <a:r>
              <a:rPr lang="en-GB" sz="2400" dirty="0"/>
              <a:t> </a:t>
            </a:r>
            <a:r>
              <a:rPr lang="en-GB" sz="2400" dirty="0" err="1"/>
              <a:t>thi</a:t>
            </a:r>
            <a:r>
              <a:rPr lang="en-GB" sz="2400" dirty="0"/>
              <a:t>, </a:t>
            </a:r>
            <a:r>
              <a:rPr lang="en-GB" sz="2400" dirty="0" err="1"/>
              <a:t>nhận</a:t>
            </a:r>
            <a:r>
              <a:rPr lang="en-GB" sz="2400" dirty="0"/>
              <a:t> </a:t>
            </a:r>
            <a:r>
              <a:rPr lang="en-GB" sz="2400" dirty="0" err="1"/>
              <a:t>thức</a:t>
            </a:r>
            <a:r>
              <a:rPr lang="en-GB" sz="2400" dirty="0"/>
              <a:t> </a:t>
            </a:r>
            <a:r>
              <a:rPr lang="en-GB" sz="2400" dirty="0" err="1"/>
              <a:t>công</a:t>
            </a:r>
            <a:r>
              <a:rPr lang="en-GB" sz="2400" dirty="0"/>
              <a:t> </a:t>
            </a:r>
            <a:r>
              <a:rPr lang="en-GB" sz="2400" dirty="0" err="1" smtClean="0"/>
              <a:t>chúng</a:t>
            </a:r>
            <a:r>
              <a:rPr lang="en-GB" sz="2400" dirty="0" smtClean="0"/>
              <a:t>, </a:t>
            </a:r>
            <a:r>
              <a:rPr lang="en-GB" sz="2400" dirty="0" err="1" smtClean="0"/>
              <a:t>mức</a:t>
            </a:r>
            <a:r>
              <a:rPr lang="en-GB" sz="2400" dirty="0" smtClean="0"/>
              <a:t> </a:t>
            </a:r>
            <a:r>
              <a:rPr lang="en-GB" sz="2400" dirty="0" err="1"/>
              <a:t>tuân</a:t>
            </a:r>
            <a:r>
              <a:rPr lang="en-GB" sz="2400" dirty="0"/>
              <a:t> </a:t>
            </a:r>
            <a:r>
              <a:rPr lang="en-GB" sz="2400" dirty="0" err="1"/>
              <a:t>thủ</a:t>
            </a:r>
            <a:r>
              <a:rPr lang="en-GB" sz="2400" dirty="0"/>
              <a:t>)</a:t>
            </a:r>
            <a:endParaRPr lang="en-GB" sz="2400" dirty="0" smtClean="0"/>
          </a:p>
          <a:p>
            <a:pPr marL="514350" indent="-514350">
              <a:buFont typeface="+mj-lt"/>
              <a:buAutoNum type="arabicPeriod"/>
            </a:pPr>
            <a:r>
              <a:rPr lang="en-GB" sz="2400" dirty="0" err="1" smtClean="0"/>
              <a:t>Xác</a:t>
            </a:r>
            <a:r>
              <a:rPr lang="en-GB" sz="2400" dirty="0" smtClean="0"/>
              <a:t> </a:t>
            </a:r>
            <a:r>
              <a:rPr lang="en-GB" sz="2400" dirty="0" err="1" smtClean="0"/>
              <a:t>định</a:t>
            </a:r>
            <a:r>
              <a:rPr lang="en-GB" sz="2400" dirty="0" smtClean="0"/>
              <a:t> </a:t>
            </a:r>
            <a:r>
              <a:rPr lang="en-GB" sz="2400" dirty="0" err="1" smtClean="0"/>
              <a:t>các</a:t>
            </a:r>
            <a:r>
              <a:rPr lang="en-GB" sz="2400" dirty="0" smtClean="0"/>
              <a:t> </a:t>
            </a:r>
            <a:r>
              <a:rPr lang="en-GB" sz="2400" dirty="0" err="1" smtClean="0"/>
              <a:t>khoảng</a:t>
            </a:r>
            <a:r>
              <a:rPr lang="en-GB" sz="2400" dirty="0" smtClean="0"/>
              <a:t> </a:t>
            </a:r>
            <a:r>
              <a:rPr lang="en-GB" sz="2400" dirty="0" err="1" smtClean="0"/>
              <a:t>trống</a:t>
            </a:r>
            <a:r>
              <a:rPr lang="en-GB" sz="2400" dirty="0" smtClean="0"/>
              <a:t> </a:t>
            </a:r>
            <a:r>
              <a:rPr lang="en-GB" sz="2400" dirty="0" err="1" smtClean="0"/>
              <a:t>và</a:t>
            </a:r>
            <a:r>
              <a:rPr lang="en-GB" sz="2400" dirty="0" smtClean="0"/>
              <a:t> </a:t>
            </a:r>
            <a:r>
              <a:rPr lang="en-GB" sz="2400" dirty="0" err="1" smtClean="0"/>
              <a:t>hành</a:t>
            </a:r>
            <a:r>
              <a:rPr lang="en-GB" sz="2400" dirty="0" smtClean="0"/>
              <a:t> </a:t>
            </a:r>
            <a:r>
              <a:rPr lang="en-GB" sz="2400" dirty="0" err="1" smtClean="0"/>
              <a:t>động</a:t>
            </a:r>
            <a:r>
              <a:rPr lang="en-GB" sz="2400" dirty="0" smtClean="0"/>
              <a:t> </a:t>
            </a:r>
            <a:r>
              <a:rPr lang="en-GB" sz="2400" dirty="0" err="1" smtClean="0"/>
              <a:t>cần</a:t>
            </a:r>
            <a:r>
              <a:rPr lang="en-GB" sz="2400" dirty="0" smtClean="0"/>
              <a:t> </a:t>
            </a:r>
            <a:r>
              <a:rPr lang="en-GB" sz="2400" dirty="0" err="1" smtClean="0"/>
              <a:t>thiết</a:t>
            </a:r>
            <a:r>
              <a:rPr lang="en-GB" sz="2400" dirty="0" smtClean="0"/>
              <a:t>, </a:t>
            </a:r>
            <a:r>
              <a:rPr lang="en-GB" sz="2400" dirty="0" err="1" smtClean="0"/>
              <a:t>cơ</a:t>
            </a:r>
            <a:r>
              <a:rPr lang="en-GB" sz="2400" dirty="0" smtClean="0"/>
              <a:t> </a:t>
            </a:r>
            <a:r>
              <a:rPr lang="en-GB" sz="2400" dirty="0" err="1" smtClean="0"/>
              <a:t>hội</a:t>
            </a:r>
            <a:r>
              <a:rPr lang="en-GB" sz="2400" dirty="0" smtClean="0"/>
              <a:t>.</a:t>
            </a:r>
          </a:p>
          <a:p>
            <a:pPr marL="514350" indent="-514350">
              <a:buFont typeface="+mj-lt"/>
              <a:buAutoNum type="arabicPeriod"/>
            </a:pPr>
            <a:r>
              <a:rPr lang="en-GB" sz="2400" dirty="0" err="1" smtClean="0"/>
              <a:t>Xác</a:t>
            </a:r>
            <a:r>
              <a:rPr lang="en-GB" sz="2400" dirty="0" smtClean="0"/>
              <a:t> </a:t>
            </a:r>
            <a:r>
              <a:rPr lang="en-GB" sz="2400" dirty="0" err="1" smtClean="0"/>
              <a:t>định</a:t>
            </a:r>
            <a:r>
              <a:rPr lang="en-GB" sz="2400" dirty="0" smtClean="0"/>
              <a:t> </a:t>
            </a:r>
            <a:r>
              <a:rPr lang="en-GB" sz="2400" dirty="0" err="1" smtClean="0"/>
              <a:t>các</a:t>
            </a:r>
            <a:r>
              <a:rPr lang="en-GB" sz="2400" dirty="0" smtClean="0"/>
              <a:t> </a:t>
            </a:r>
            <a:r>
              <a:rPr lang="en-GB" sz="2400" dirty="0" err="1" smtClean="0"/>
              <a:t>đối</a:t>
            </a:r>
            <a:r>
              <a:rPr lang="en-GB" sz="2400" dirty="0" smtClean="0"/>
              <a:t> </a:t>
            </a:r>
            <a:r>
              <a:rPr lang="en-GB" sz="2400" dirty="0" err="1" smtClean="0"/>
              <a:t>tác</a:t>
            </a:r>
            <a:r>
              <a:rPr lang="en-GB" sz="2400" dirty="0" smtClean="0"/>
              <a:t> - </a:t>
            </a:r>
            <a:r>
              <a:rPr lang="en-GB" sz="2400" dirty="0" err="1" smtClean="0"/>
              <a:t>cần</a:t>
            </a:r>
            <a:r>
              <a:rPr lang="en-GB" sz="2400" dirty="0" smtClean="0"/>
              <a:t> </a:t>
            </a:r>
            <a:r>
              <a:rPr lang="en-GB" sz="2400" dirty="0" err="1" smtClean="0"/>
              <a:t>nhớ</a:t>
            </a:r>
            <a:r>
              <a:rPr lang="en-GB" sz="2400" dirty="0" smtClean="0"/>
              <a:t> </a:t>
            </a:r>
            <a:r>
              <a:rPr lang="en-GB" sz="2400" dirty="0" err="1" smtClean="0"/>
              <a:t>rằng</a:t>
            </a:r>
            <a:r>
              <a:rPr lang="en-GB" sz="2400" dirty="0" smtClean="0"/>
              <a:t> </a:t>
            </a:r>
            <a:r>
              <a:rPr lang="en-GB" sz="2400" dirty="0" err="1" smtClean="0"/>
              <a:t>thực</a:t>
            </a:r>
            <a:r>
              <a:rPr lang="en-GB" sz="2400" dirty="0" smtClean="0"/>
              <a:t> </a:t>
            </a:r>
            <a:r>
              <a:rPr lang="en-GB" sz="2400" dirty="0" err="1" smtClean="0"/>
              <a:t>thi</a:t>
            </a:r>
            <a:r>
              <a:rPr lang="en-GB" sz="2400" dirty="0" smtClean="0"/>
              <a:t> MTKKT </a:t>
            </a:r>
            <a:r>
              <a:rPr lang="en-GB" sz="2400" dirty="0" err="1" smtClean="0"/>
              <a:t>không</a:t>
            </a:r>
            <a:r>
              <a:rPr lang="en-GB" sz="2400" dirty="0" smtClean="0"/>
              <a:t> </a:t>
            </a:r>
            <a:r>
              <a:rPr lang="en-GB" sz="2400" dirty="0" err="1" smtClean="0"/>
              <a:t>thể</a:t>
            </a:r>
            <a:r>
              <a:rPr lang="en-GB" sz="2400" dirty="0" smtClean="0"/>
              <a:t> </a:t>
            </a:r>
            <a:r>
              <a:rPr lang="en-GB" sz="2400" dirty="0" err="1" smtClean="0"/>
              <a:t>làm</a:t>
            </a:r>
            <a:r>
              <a:rPr lang="en-GB" sz="2400" dirty="0" smtClean="0"/>
              <a:t> </a:t>
            </a:r>
            <a:r>
              <a:rPr lang="en-GB" sz="2400" dirty="0" err="1" smtClean="0"/>
              <a:t>một</a:t>
            </a:r>
            <a:r>
              <a:rPr lang="en-GB" sz="2400" dirty="0" smtClean="0"/>
              <a:t> </a:t>
            </a:r>
            <a:r>
              <a:rPr lang="en-GB" sz="2400" dirty="0" err="1" smtClean="0"/>
              <a:t>mình</a:t>
            </a:r>
            <a:r>
              <a:rPr lang="en-GB" sz="2400" dirty="0" smtClean="0"/>
              <a:t>! </a:t>
            </a:r>
            <a:r>
              <a:rPr lang="en-GB" sz="2400" dirty="0" err="1" smtClean="0"/>
              <a:t>cần</a:t>
            </a:r>
            <a:r>
              <a:rPr lang="en-GB" sz="2400" dirty="0" smtClean="0"/>
              <a:t> </a:t>
            </a:r>
            <a:r>
              <a:rPr lang="en-GB" sz="2400" dirty="0" err="1" smtClean="0"/>
              <a:t>huy</a:t>
            </a:r>
            <a:r>
              <a:rPr lang="en-GB" sz="2400" dirty="0" smtClean="0"/>
              <a:t> </a:t>
            </a:r>
            <a:r>
              <a:rPr lang="en-GB" sz="2400" dirty="0" err="1" smtClean="0"/>
              <a:t>động</a:t>
            </a:r>
            <a:r>
              <a:rPr lang="en-GB" sz="2400" dirty="0" smtClean="0"/>
              <a:t> </a:t>
            </a:r>
            <a:r>
              <a:rPr lang="en-GB" sz="2400" dirty="0" err="1" smtClean="0"/>
              <a:t>các</a:t>
            </a:r>
            <a:r>
              <a:rPr lang="en-GB" sz="2400" dirty="0" smtClean="0"/>
              <a:t> </a:t>
            </a:r>
            <a:r>
              <a:rPr lang="en-GB" sz="2400" dirty="0" err="1" smtClean="0"/>
              <a:t>đối</a:t>
            </a:r>
            <a:r>
              <a:rPr lang="en-GB" sz="2400" dirty="0" smtClean="0"/>
              <a:t> </a:t>
            </a:r>
            <a:r>
              <a:rPr lang="en-GB" sz="2400" dirty="0" err="1" smtClean="0"/>
              <a:t>tác</a:t>
            </a:r>
            <a:r>
              <a:rPr lang="en-GB" sz="2400" dirty="0" smtClean="0"/>
              <a:t> </a:t>
            </a:r>
            <a:r>
              <a:rPr lang="en-GB" sz="2400" dirty="0" err="1" smtClean="0"/>
              <a:t>từ</a:t>
            </a:r>
            <a:r>
              <a:rPr lang="en-GB" sz="2400" dirty="0" smtClean="0"/>
              <a:t> </a:t>
            </a:r>
            <a:r>
              <a:rPr lang="en-GB" sz="2400" dirty="0" err="1" smtClean="0"/>
              <a:t>nhiều</a:t>
            </a:r>
            <a:r>
              <a:rPr lang="en-GB" sz="2400" dirty="0" smtClean="0"/>
              <a:t> ban </a:t>
            </a:r>
            <a:r>
              <a:rPr lang="en-GB" sz="2400" dirty="0" err="1" smtClean="0"/>
              <a:t>ngành</a:t>
            </a:r>
            <a:r>
              <a:rPr lang="en-GB" sz="2400" dirty="0" smtClean="0"/>
              <a:t>, </a:t>
            </a:r>
            <a:r>
              <a:rPr lang="en-GB" sz="2400" dirty="0" err="1" smtClean="0"/>
              <a:t>lĩnh</a:t>
            </a:r>
            <a:r>
              <a:rPr lang="en-GB" sz="2400" dirty="0" smtClean="0"/>
              <a:t> </a:t>
            </a:r>
            <a:r>
              <a:rPr lang="en-GB" sz="2400" dirty="0" err="1" smtClean="0"/>
              <a:t>vực</a:t>
            </a:r>
            <a:r>
              <a:rPr lang="en-GB" sz="2400" dirty="0" smtClean="0"/>
              <a:t> </a:t>
            </a:r>
            <a:r>
              <a:rPr lang="en-GB" sz="2400" dirty="0" err="1" smtClean="0"/>
              <a:t>khác</a:t>
            </a:r>
            <a:r>
              <a:rPr lang="en-GB" sz="2400" dirty="0" smtClean="0"/>
              <a:t> </a:t>
            </a:r>
            <a:r>
              <a:rPr lang="en-GB" sz="2400" dirty="0" err="1" smtClean="0"/>
              <a:t>nhau</a:t>
            </a:r>
            <a:r>
              <a:rPr lang="en-GB" sz="2400" dirty="0" smtClean="0"/>
              <a:t>.</a:t>
            </a:r>
          </a:p>
          <a:p>
            <a:pPr marL="514350" indent="-514350">
              <a:buFont typeface="+mj-lt"/>
              <a:buAutoNum type="arabicPeriod"/>
            </a:pPr>
            <a:r>
              <a:rPr lang="en-GB" sz="2400" dirty="0" err="1" smtClean="0"/>
              <a:t>Tổ</a:t>
            </a:r>
            <a:r>
              <a:rPr lang="en-GB" sz="2400" dirty="0" smtClean="0"/>
              <a:t> </a:t>
            </a:r>
            <a:r>
              <a:rPr lang="en-GB" sz="2400" dirty="0" err="1" smtClean="0"/>
              <a:t>chức</a:t>
            </a:r>
            <a:r>
              <a:rPr lang="en-GB" sz="2400" dirty="0" smtClean="0"/>
              <a:t> </a:t>
            </a:r>
            <a:r>
              <a:rPr lang="en-GB" sz="2400" dirty="0" err="1" smtClean="0"/>
              <a:t>thực</a:t>
            </a:r>
            <a:r>
              <a:rPr lang="en-GB" sz="2400" dirty="0" smtClean="0"/>
              <a:t> </a:t>
            </a:r>
            <a:r>
              <a:rPr lang="en-GB" sz="2400" dirty="0" err="1" smtClean="0"/>
              <a:t>thi</a:t>
            </a:r>
            <a:r>
              <a:rPr lang="en-GB" sz="2400" dirty="0" smtClean="0"/>
              <a:t>!</a:t>
            </a:r>
            <a:endParaRPr lang="en-US" sz="2400" dirty="0"/>
          </a:p>
        </p:txBody>
      </p:sp>
    </p:spTree>
    <p:extLst>
      <p:ext uri="{BB962C8B-B14F-4D97-AF65-F5344CB8AC3E}">
        <p14:creationId xmlns="" xmlns:p14="http://schemas.microsoft.com/office/powerpoint/2010/main" val="24851930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46040"/>
            <a:ext cx="8229600" cy="1143000"/>
          </a:xfrm>
        </p:spPr>
        <p:txBody>
          <a:bodyPr/>
          <a:lstStyle/>
          <a:p>
            <a:r>
              <a:rPr lang="en-GB" b="1" smtClean="0"/>
              <a:t>Giám sát và đánh giá</a:t>
            </a:r>
            <a:endParaRPr lang="en-US" b="1" dirty="0"/>
          </a:p>
        </p:txBody>
      </p:sp>
    </p:spTree>
    <p:extLst>
      <p:ext uri="{BB962C8B-B14F-4D97-AF65-F5344CB8AC3E}">
        <p14:creationId xmlns="" xmlns:p14="http://schemas.microsoft.com/office/powerpoint/2010/main" val="36887912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8229600" cy="1143000"/>
          </a:xfrm>
        </p:spPr>
        <p:txBody>
          <a:bodyPr/>
          <a:lstStyle/>
          <a:p>
            <a:r>
              <a:rPr lang="en-GB" sz="3200" b="1" dirty="0" err="1" smtClean="0"/>
              <a:t>Hướng</a:t>
            </a:r>
            <a:r>
              <a:rPr lang="en-GB" sz="3200" b="1" dirty="0" smtClean="0"/>
              <a:t> </a:t>
            </a:r>
            <a:r>
              <a:rPr lang="en-GB" sz="3200" b="1" dirty="0" err="1" smtClean="0"/>
              <a:t>dẫn</a:t>
            </a:r>
            <a:r>
              <a:rPr lang="en-GB" sz="3200" b="1" dirty="0" smtClean="0"/>
              <a:t> </a:t>
            </a:r>
            <a:r>
              <a:rPr lang="en-GB" sz="3200" b="1" dirty="0" err="1" smtClean="0"/>
              <a:t>thực</a:t>
            </a:r>
            <a:r>
              <a:rPr lang="en-GB" sz="3200" b="1" dirty="0" smtClean="0"/>
              <a:t> </a:t>
            </a:r>
            <a:r>
              <a:rPr lang="en-GB" sz="3200" b="1" dirty="0" err="1" smtClean="0"/>
              <a:t>hiện</a:t>
            </a:r>
            <a:r>
              <a:rPr lang="en-GB" sz="3200" b="1" dirty="0" smtClean="0"/>
              <a:t> </a:t>
            </a:r>
            <a:r>
              <a:rPr lang="en-GB" sz="3200" b="1" dirty="0" err="1" smtClean="0"/>
              <a:t>điều</a:t>
            </a:r>
            <a:r>
              <a:rPr lang="en-GB" sz="3200" b="1" dirty="0" smtClean="0"/>
              <a:t> 8 WHO FCTC</a:t>
            </a:r>
            <a:endParaRPr lang="en-US" sz="3200" b="1" dirty="0"/>
          </a:p>
        </p:txBody>
      </p:sp>
      <p:pic>
        <p:nvPicPr>
          <p:cNvPr id="6" name="Content Placeholder 5" descr="Screen Shot 2014-09-19 at 1.14.07 PM.png"/>
          <p:cNvPicPr>
            <a:picLocks noGrp="1" noChangeAspect="1"/>
          </p:cNvPicPr>
          <p:nvPr>
            <p:ph sz="half" idx="1"/>
          </p:nvPr>
        </p:nvPicPr>
        <p:blipFill>
          <a:blip r:embed="rId2">
            <a:extLst>
              <a:ext uri="{28A0092B-C50C-407E-A947-70E740481C1C}">
                <a14:useLocalDpi xmlns="" xmlns:a14="http://schemas.microsoft.com/office/drawing/2010/main" val="0"/>
              </a:ext>
            </a:extLst>
          </a:blip>
          <a:stretch>
            <a:fillRect/>
          </a:stretch>
        </p:blipFill>
        <p:spPr>
          <a:xfrm>
            <a:off x="323528" y="1400498"/>
            <a:ext cx="2827110" cy="4198798"/>
          </a:xfrm>
          <a:prstGeom prst="rect">
            <a:avLst/>
          </a:prstGeom>
          <a:ln>
            <a:noFill/>
          </a:ln>
          <a:effectLst>
            <a:outerShdw blurRad="292100" dist="139700" dir="2700000" algn="tl" rotWithShape="0">
              <a:srgbClr val="333333">
                <a:alpha val="65000"/>
              </a:srgbClr>
            </a:outerShdw>
          </a:effectLst>
        </p:spPr>
      </p:pic>
      <p:sp>
        <p:nvSpPr>
          <p:cNvPr id="4" name="Content Placeholder 3"/>
          <p:cNvSpPr>
            <a:spLocks noGrp="1"/>
          </p:cNvSpPr>
          <p:nvPr>
            <p:ph sz="half" idx="2"/>
          </p:nvPr>
        </p:nvSpPr>
        <p:spPr>
          <a:xfrm>
            <a:off x="3347864" y="1628800"/>
            <a:ext cx="5544616" cy="4497363"/>
          </a:xfrm>
        </p:spPr>
        <p:txBody>
          <a:bodyPr/>
          <a:lstStyle/>
          <a:p>
            <a:pPr marL="0" indent="0">
              <a:buNone/>
            </a:pPr>
            <a:r>
              <a:rPr lang="en-GB" sz="2400" i="1" dirty="0" err="1" smtClean="0"/>
              <a:t>Nguyên</a:t>
            </a:r>
            <a:r>
              <a:rPr lang="en-GB" sz="2400" i="1" dirty="0" smtClean="0"/>
              <a:t> </a:t>
            </a:r>
            <a:r>
              <a:rPr lang="en-GB" sz="2400" i="1" dirty="0" err="1" smtClean="0"/>
              <a:t>tắc</a:t>
            </a:r>
            <a:r>
              <a:rPr lang="en-GB" sz="2400" i="1" dirty="0" smtClean="0"/>
              <a:t> 6</a:t>
            </a:r>
            <a:endParaRPr lang="en-GB" sz="2400" dirty="0"/>
          </a:p>
          <a:p>
            <a:pPr marL="0" indent="0">
              <a:buNone/>
            </a:pPr>
            <a:r>
              <a:rPr lang="en-US" sz="2400" i="1" dirty="0" err="1" smtClean="0"/>
              <a:t>Việc</a:t>
            </a:r>
            <a:r>
              <a:rPr lang="en-US" sz="2400" i="1" dirty="0" smtClean="0"/>
              <a:t> </a:t>
            </a:r>
            <a:r>
              <a:rPr lang="en-US" sz="2400" i="1" dirty="0" err="1" smtClean="0"/>
              <a:t>thực</a:t>
            </a:r>
            <a:r>
              <a:rPr lang="en-US" sz="2400" i="1" dirty="0" smtClean="0"/>
              <a:t> </a:t>
            </a:r>
            <a:r>
              <a:rPr lang="en-US" sz="2400" i="1" dirty="0" err="1" smtClean="0"/>
              <a:t>hiện</a:t>
            </a:r>
            <a:r>
              <a:rPr lang="en-US" sz="2400" i="1" dirty="0" smtClean="0"/>
              <a:t> </a:t>
            </a:r>
            <a:r>
              <a:rPr lang="en-US" sz="2400" i="1" dirty="0" err="1" smtClean="0"/>
              <a:t>các</a:t>
            </a:r>
            <a:r>
              <a:rPr lang="en-US" sz="2400" i="1" dirty="0" smtClean="0"/>
              <a:t> qui </a:t>
            </a:r>
            <a:r>
              <a:rPr lang="en-US" sz="2400" i="1" dirty="0" err="1" smtClean="0"/>
              <a:t>định</a:t>
            </a:r>
            <a:r>
              <a:rPr lang="en-US" sz="2400" i="1" dirty="0" smtClean="0"/>
              <a:t> </a:t>
            </a:r>
            <a:r>
              <a:rPr lang="en-US" sz="2400" i="1" dirty="0" err="1" smtClean="0"/>
              <a:t>pháp</a:t>
            </a:r>
            <a:r>
              <a:rPr lang="en-US" sz="2400" i="1" dirty="0" smtClean="0"/>
              <a:t> </a:t>
            </a:r>
            <a:r>
              <a:rPr lang="en-US" sz="2400" i="1" dirty="0" err="1" smtClean="0"/>
              <a:t>luật</a:t>
            </a:r>
            <a:r>
              <a:rPr lang="en-US" sz="2400" i="1" dirty="0" smtClean="0"/>
              <a:t> </a:t>
            </a:r>
            <a:r>
              <a:rPr lang="en-US" sz="2400" i="1" dirty="0" err="1" smtClean="0"/>
              <a:t>về</a:t>
            </a:r>
            <a:r>
              <a:rPr lang="en-US" sz="2400" i="1" dirty="0" smtClean="0"/>
              <a:t> </a:t>
            </a:r>
            <a:r>
              <a:rPr lang="en-US" sz="2400" i="1" dirty="0" err="1" smtClean="0"/>
              <a:t>môi</a:t>
            </a:r>
            <a:r>
              <a:rPr lang="en-US" sz="2400" i="1" dirty="0" smtClean="0"/>
              <a:t> </a:t>
            </a:r>
            <a:r>
              <a:rPr lang="en-US" sz="2400" i="1" dirty="0" err="1" smtClean="0"/>
              <a:t>trường</a:t>
            </a:r>
            <a:r>
              <a:rPr lang="en-US" sz="2400" i="1" dirty="0" smtClean="0"/>
              <a:t> KKT, </a:t>
            </a:r>
            <a:r>
              <a:rPr lang="en-US" sz="2400" i="1" dirty="0" err="1" smtClean="0"/>
              <a:t>công</a:t>
            </a:r>
            <a:r>
              <a:rPr lang="en-US" sz="2400" i="1" dirty="0" smtClean="0"/>
              <a:t> </a:t>
            </a:r>
            <a:r>
              <a:rPr lang="en-US" sz="2400" i="1" dirty="0" err="1" smtClean="0"/>
              <a:t>tác</a:t>
            </a:r>
            <a:r>
              <a:rPr lang="en-US" sz="2400" i="1" dirty="0" smtClean="0"/>
              <a:t> </a:t>
            </a:r>
            <a:r>
              <a:rPr lang="en-US" sz="2400" i="1" dirty="0" err="1" smtClean="0"/>
              <a:t>thực</a:t>
            </a:r>
            <a:r>
              <a:rPr lang="en-US" sz="2400" i="1" dirty="0" smtClean="0"/>
              <a:t> </a:t>
            </a:r>
            <a:r>
              <a:rPr lang="en-US" sz="2400" i="1" dirty="0" err="1" smtClean="0"/>
              <a:t>thi</a:t>
            </a:r>
            <a:r>
              <a:rPr lang="en-US" sz="2400" i="1" dirty="0" smtClean="0"/>
              <a:t> </a:t>
            </a:r>
            <a:r>
              <a:rPr lang="en-US" sz="2400" i="1" dirty="0" err="1" smtClean="0"/>
              <a:t>và</a:t>
            </a:r>
            <a:r>
              <a:rPr lang="en-US" sz="2400" i="1" dirty="0" smtClean="0"/>
              <a:t> </a:t>
            </a:r>
            <a:r>
              <a:rPr lang="en-US" sz="2400" i="1" dirty="0" err="1" smtClean="0"/>
              <a:t>tác</a:t>
            </a:r>
            <a:r>
              <a:rPr lang="en-US" sz="2400" i="1" dirty="0" smtClean="0"/>
              <a:t> </a:t>
            </a:r>
            <a:r>
              <a:rPr lang="en-US" sz="2400" i="1" dirty="0" err="1" smtClean="0"/>
              <a:t>động</a:t>
            </a:r>
            <a:r>
              <a:rPr lang="en-US" sz="2400" i="1" dirty="0" smtClean="0"/>
              <a:t> </a:t>
            </a:r>
            <a:r>
              <a:rPr lang="en-US" sz="2400" i="1" dirty="0" err="1" smtClean="0"/>
              <a:t>của</a:t>
            </a:r>
            <a:r>
              <a:rPr lang="en-US" sz="2400" i="1" dirty="0" smtClean="0"/>
              <a:t> </a:t>
            </a:r>
            <a:r>
              <a:rPr lang="en-US" sz="2400" i="1" dirty="0" err="1" smtClean="0"/>
              <a:t>chúng</a:t>
            </a:r>
            <a:r>
              <a:rPr lang="en-US" sz="2400" i="1" dirty="0" smtClean="0"/>
              <a:t> </a:t>
            </a:r>
            <a:r>
              <a:rPr lang="en-US" sz="2400" i="1" dirty="0" err="1" smtClean="0"/>
              <a:t>cần</a:t>
            </a:r>
            <a:r>
              <a:rPr lang="en-US" sz="2400" i="1" dirty="0" smtClean="0"/>
              <a:t> </a:t>
            </a:r>
            <a:r>
              <a:rPr lang="en-US" sz="2400" i="1" dirty="0" err="1" smtClean="0"/>
              <a:t>được</a:t>
            </a:r>
            <a:r>
              <a:rPr lang="en-US" sz="2400" i="1" dirty="0" smtClean="0"/>
              <a:t> </a:t>
            </a:r>
            <a:r>
              <a:rPr lang="en-US" sz="2400" i="1" dirty="0" err="1" smtClean="0"/>
              <a:t>giám</a:t>
            </a:r>
            <a:r>
              <a:rPr lang="en-US" sz="2400" i="1" dirty="0" smtClean="0"/>
              <a:t> </a:t>
            </a:r>
            <a:r>
              <a:rPr lang="en-US" sz="2400" i="1" dirty="0" err="1" smtClean="0"/>
              <a:t>sát</a:t>
            </a:r>
            <a:r>
              <a:rPr lang="en-US" sz="2400" i="1" dirty="0" smtClean="0"/>
              <a:t> </a:t>
            </a:r>
            <a:r>
              <a:rPr lang="en-US" sz="2400" i="1" dirty="0" err="1" smtClean="0"/>
              <a:t>và</a:t>
            </a:r>
            <a:r>
              <a:rPr lang="en-US" sz="2400" i="1" dirty="0" smtClean="0"/>
              <a:t> </a:t>
            </a:r>
            <a:r>
              <a:rPr lang="en-US" sz="2400" i="1" dirty="0" err="1" smtClean="0"/>
              <a:t>đánh</a:t>
            </a:r>
            <a:r>
              <a:rPr lang="en-US" sz="2400" i="1" dirty="0" smtClean="0"/>
              <a:t> </a:t>
            </a:r>
            <a:r>
              <a:rPr lang="en-US" sz="2400" i="1" dirty="0" err="1" smtClean="0"/>
              <a:t>giá</a:t>
            </a:r>
            <a:r>
              <a:rPr lang="en-US" sz="2400" i="1" dirty="0" smtClean="0"/>
              <a:t>. </a:t>
            </a:r>
            <a:r>
              <a:rPr lang="en-US" sz="2400" i="1" dirty="0" err="1" smtClean="0"/>
              <a:t>Điều</a:t>
            </a:r>
            <a:r>
              <a:rPr lang="en-US" sz="2400" i="1" dirty="0" smtClean="0"/>
              <a:t> </a:t>
            </a:r>
            <a:r>
              <a:rPr lang="en-US" sz="2400" i="1" dirty="0" err="1" smtClean="0"/>
              <a:t>này</a:t>
            </a:r>
            <a:r>
              <a:rPr lang="en-US" sz="2400" i="1" dirty="0" smtClean="0"/>
              <a:t> </a:t>
            </a:r>
            <a:r>
              <a:rPr lang="en-US" sz="2400" i="1" dirty="0" err="1" smtClean="0"/>
              <a:t>bao</a:t>
            </a:r>
            <a:r>
              <a:rPr lang="en-US" sz="2400" i="1" dirty="0" smtClean="0"/>
              <a:t> </a:t>
            </a:r>
            <a:r>
              <a:rPr lang="en-US" sz="2400" i="1" dirty="0" err="1" smtClean="0"/>
              <a:t>gồm</a:t>
            </a:r>
            <a:r>
              <a:rPr lang="en-US" sz="2400" i="1" dirty="0" smtClean="0"/>
              <a:t> </a:t>
            </a:r>
            <a:r>
              <a:rPr lang="en-US" sz="2400" i="1" dirty="0" err="1" smtClean="0"/>
              <a:t>giám</a:t>
            </a:r>
            <a:r>
              <a:rPr lang="en-US" sz="2400" i="1" dirty="0" smtClean="0"/>
              <a:t> </a:t>
            </a:r>
            <a:r>
              <a:rPr lang="en-US" sz="2400" i="1" dirty="0" err="1" smtClean="0"/>
              <a:t>sát</a:t>
            </a:r>
            <a:r>
              <a:rPr lang="en-US" sz="2400" i="1" dirty="0" smtClean="0"/>
              <a:t> </a:t>
            </a:r>
            <a:r>
              <a:rPr lang="en-US" sz="2400" i="1" dirty="0" err="1" smtClean="0"/>
              <a:t>và</a:t>
            </a:r>
            <a:r>
              <a:rPr lang="en-US" sz="2400" i="1" dirty="0" smtClean="0"/>
              <a:t> </a:t>
            </a:r>
            <a:r>
              <a:rPr lang="en-US" sz="2400" i="1" dirty="0" err="1" smtClean="0"/>
              <a:t>phản</a:t>
            </a:r>
            <a:r>
              <a:rPr lang="en-US" sz="2400" i="1" dirty="0" smtClean="0"/>
              <a:t> </a:t>
            </a:r>
            <a:r>
              <a:rPr lang="en-US" sz="2400" i="1" dirty="0" err="1" smtClean="0"/>
              <a:t>ứng</a:t>
            </a:r>
            <a:r>
              <a:rPr lang="en-US" sz="2400" i="1" dirty="0" smtClean="0"/>
              <a:t> </a:t>
            </a:r>
            <a:r>
              <a:rPr lang="en-US" sz="2400" i="1" dirty="0" err="1" smtClean="0"/>
              <a:t>lại</a:t>
            </a:r>
            <a:r>
              <a:rPr lang="en-US" sz="2400" i="1" dirty="0" smtClean="0"/>
              <a:t> </a:t>
            </a:r>
            <a:r>
              <a:rPr lang="en-US" sz="2400" i="1" dirty="0" err="1" smtClean="0"/>
              <a:t>với</a:t>
            </a:r>
            <a:r>
              <a:rPr lang="en-US" sz="2400" i="1" dirty="0" smtClean="0"/>
              <a:t> </a:t>
            </a:r>
            <a:r>
              <a:rPr lang="en-US" sz="2400" i="1" dirty="0" err="1" smtClean="0"/>
              <a:t>các</a:t>
            </a:r>
            <a:r>
              <a:rPr lang="en-US" sz="2400" i="1" dirty="0" smtClean="0"/>
              <a:t> can </a:t>
            </a:r>
            <a:r>
              <a:rPr lang="en-US" sz="2400" i="1" dirty="0" err="1" smtClean="0"/>
              <a:t>thiệp</a:t>
            </a:r>
            <a:r>
              <a:rPr lang="en-US" sz="2400" i="1" dirty="0" smtClean="0"/>
              <a:t> </a:t>
            </a:r>
            <a:r>
              <a:rPr lang="en-US" sz="2400" i="1" dirty="0" err="1" smtClean="0"/>
              <a:t>của</a:t>
            </a:r>
            <a:r>
              <a:rPr lang="en-US" sz="2400" i="1" dirty="0" smtClean="0"/>
              <a:t> </a:t>
            </a:r>
            <a:r>
              <a:rPr lang="en-US" sz="2400" i="1" dirty="0" err="1" smtClean="0"/>
              <a:t>ngành</a:t>
            </a:r>
            <a:r>
              <a:rPr lang="en-US" sz="2400" i="1" dirty="0" smtClean="0"/>
              <a:t> </a:t>
            </a:r>
            <a:r>
              <a:rPr lang="en-US" sz="2400" i="1" dirty="0" err="1" smtClean="0"/>
              <a:t>công</a:t>
            </a:r>
            <a:r>
              <a:rPr lang="en-US" sz="2400" i="1" dirty="0" smtClean="0"/>
              <a:t> </a:t>
            </a:r>
            <a:r>
              <a:rPr lang="en-US" sz="2400" i="1" dirty="0" err="1" smtClean="0"/>
              <a:t>nghiệp</a:t>
            </a:r>
            <a:r>
              <a:rPr lang="en-US" sz="2400" i="1" dirty="0" smtClean="0"/>
              <a:t> </a:t>
            </a:r>
            <a:r>
              <a:rPr lang="en-US" sz="2400" i="1" dirty="0" err="1" smtClean="0"/>
              <a:t>thuốc</a:t>
            </a:r>
            <a:r>
              <a:rPr lang="en-US" sz="2400" i="1" dirty="0" smtClean="0"/>
              <a:t> </a:t>
            </a:r>
            <a:r>
              <a:rPr lang="en-US" sz="2400" i="1" dirty="0" err="1" smtClean="0"/>
              <a:t>lá</a:t>
            </a:r>
            <a:r>
              <a:rPr lang="en-US" sz="2400" i="1" dirty="0" smtClean="0"/>
              <a:t> </a:t>
            </a:r>
            <a:r>
              <a:rPr lang="en-US" sz="2400" i="1" dirty="0" err="1" smtClean="0"/>
              <a:t>nhằm</a:t>
            </a:r>
            <a:r>
              <a:rPr lang="en-US" sz="2400" i="1" dirty="0" smtClean="0"/>
              <a:t> </a:t>
            </a:r>
            <a:r>
              <a:rPr lang="en-US" sz="2400" i="1" dirty="0" err="1" smtClean="0"/>
              <a:t>làm</a:t>
            </a:r>
            <a:r>
              <a:rPr lang="en-US" sz="2400" i="1" dirty="0" smtClean="0"/>
              <a:t> </a:t>
            </a:r>
            <a:r>
              <a:rPr lang="en-US" sz="2400" i="1" dirty="0" err="1" smtClean="0"/>
              <a:t>ảnh</a:t>
            </a:r>
            <a:r>
              <a:rPr lang="en-US" sz="2400" i="1" dirty="0" smtClean="0"/>
              <a:t> </a:t>
            </a:r>
            <a:r>
              <a:rPr lang="en-US" sz="2400" i="1" dirty="0" err="1" smtClean="0"/>
              <a:t>hưởng</a:t>
            </a:r>
            <a:r>
              <a:rPr lang="en-US" sz="2400" i="1" dirty="0" smtClean="0"/>
              <a:t> </a:t>
            </a:r>
            <a:r>
              <a:rPr lang="en-US" sz="2400" i="1" dirty="0" err="1" smtClean="0"/>
              <a:t>đến</a:t>
            </a:r>
            <a:r>
              <a:rPr lang="en-US" sz="2400" i="1" dirty="0" smtClean="0"/>
              <a:t> </a:t>
            </a:r>
            <a:r>
              <a:rPr lang="en-US" sz="2400" i="1" dirty="0" err="1" smtClean="0"/>
              <a:t>việc</a:t>
            </a:r>
            <a:r>
              <a:rPr lang="en-US" sz="2400" i="1" dirty="0" smtClean="0"/>
              <a:t> </a:t>
            </a:r>
            <a:r>
              <a:rPr lang="en-US" sz="2400" i="1" dirty="0" err="1" smtClean="0"/>
              <a:t>thực</a:t>
            </a:r>
            <a:r>
              <a:rPr lang="en-US" sz="2400" i="1" dirty="0" smtClean="0"/>
              <a:t> </a:t>
            </a:r>
            <a:r>
              <a:rPr lang="en-US" sz="2400" i="1" dirty="0" err="1" smtClean="0"/>
              <a:t>hiện</a:t>
            </a:r>
            <a:r>
              <a:rPr lang="en-US" sz="2400" i="1" dirty="0" smtClean="0"/>
              <a:t> </a:t>
            </a:r>
            <a:r>
              <a:rPr lang="en-US" sz="2400" i="1" dirty="0" err="1" smtClean="0"/>
              <a:t>và</a:t>
            </a:r>
            <a:r>
              <a:rPr lang="en-US" sz="2400" i="1" dirty="0" smtClean="0"/>
              <a:t> </a:t>
            </a:r>
            <a:r>
              <a:rPr lang="en-US" sz="2400" i="1" dirty="0" err="1" smtClean="0"/>
              <a:t>thực</a:t>
            </a:r>
            <a:r>
              <a:rPr lang="en-US" sz="2400" i="1" dirty="0" smtClean="0"/>
              <a:t> </a:t>
            </a:r>
            <a:r>
              <a:rPr lang="en-US" sz="2400" i="1" dirty="0" err="1" smtClean="0"/>
              <a:t>thi</a:t>
            </a:r>
            <a:r>
              <a:rPr lang="en-US" sz="2400" i="1" dirty="0" smtClean="0"/>
              <a:t> </a:t>
            </a:r>
            <a:r>
              <a:rPr lang="en-US" sz="2400" i="1" dirty="0" err="1" smtClean="0"/>
              <a:t>các</a:t>
            </a:r>
            <a:r>
              <a:rPr lang="en-US" sz="2400" i="1" dirty="0" smtClean="0"/>
              <a:t> qui </a:t>
            </a:r>
            <a:r>
              <a:rPr lang="en-US" sz="2400" i="1" dirty="0" err="1" smtClean="0"/>
              <a:t>định</a:t>
            </a:r>
            <a:r>
              <a:rPr lang="en-US" sz="2400" i="1" dirty="0" smtClean="0"/>
              <a:t> </a:t>
            </a:r>
            <a:r>
              <a:rPr lang="en-US" sz="2400" i="1" dirty="0" err="1" smtClean="0"/>
              <a:t>pháp</a:t>
            </a:r>
            <a:r>
              <a:rPr lang="en-US" sz="2400" i="1" dirty="0" smtClean="0"/>
              <a:t> </a:t>
            </a:r>
            <a:r>
              <a:rPr lang="en-US" sz="2400" i="1" dirty="0" err="1" smtClean="0"/>
              <a:t>luật</a:t>
            </a:r>
            <a:r>
              <a:rPr lang="en-US" sz="2400" i="1" dirty="0" smtClean="0"/>
              <a:t>, </a:t>
            </a:r>
            <a:r>
              <a:rPr lang="en-US" sz="2400" i="1" dirty="0" err="1" smtClean="0"/>
              <a:t>theo</a:t>
            </a:r>
            <a:r>
              <a:rPr lang="en-US" sz="2400" i="1" dirty="0" smtClean="0"/>
              <a:t> </a:t>
            </a:r>
            <a:r>
              <a:rPr lang="en-US" sz="2400" i="1" dirty="0" err="1" smtClean="0"/>
              <a:t>Điều</a:t>
            </a:r>
            <a:r>
              <a:rPr lang="en-US" sz="2400" i="1" dirty="0" smtClean="0"/>
              <a:t> 20.4  </a:t>
            </a:r>
            <a:r>
              <a:rPr lang="en-US" sz="2400" i="1" dirty="0" err="1" smtClean="0"/>
              <a:t>của</a:t>
            </a:r>
            <a:r>
              <a:rPr lang="en-US" sz="2400" i="1" dirty="0" smtClean="0"/>
              <a:t> WHO FCTC </a:t>
            </a:r>
            <a:endParaRPr lang="en-US" sz="2400" i="1" dirty="0"/>
          </a:p>
        </p:txBody>
      </p:sp>
    </p:spTree>
    <p:extLst>
      <p:ext uri="{BB962C8B-B14F-4D97-AF65-F5344CB8AC3E}">
        <p14:creationId xmlns="" xmlns:p14="http://schemas.microsoft.com/office/powerpoint/2010/main" val="38556472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sz="3600" b="1" dirty="0" err="1" smtClean="0"/>
              <a:t>Những</a:t>
            </a:r>
            <a:r>
              <a:rPr lang="en-US" sz="3600" b="1" dirty="0" smtClean="0"/>
              <a:t> </a:t>
            </a:r>
            <a:r>
              <a:rPr lang="en-US" sz="3600" b="1" dirty="0" err="1" smtClean="0"/>
              <a:t>việc</a:t>
            </a:r>
            <a:r>
              <a:rPr lang="en-US" sz="3600" b="1" dirty="0" smtClean="0"/>
              <a:t> </a:t>
            </a:r>
            <a:r>
              <a:rPr lang="en-US" sz="3600" b="1" dirty="0" err="1" smtClean="0"/>
              <a:t>cần</a:t>
            </a:r>
            <a:r>
              <a:rPr lang="en-US" sz="3600" b="1" dirty="0" smtClean="0"/>
              <a:t> </a:t>
            </a:r>
            <a:r>
              <a:rPr lang="en-US" sz="3600" b="1" dirty="0" err="1" smtClean="0"/>
              <a:t>để</a:t>
            </a:r>
            <a:r>
              <a:rPr lang="en-US" sz="3600" b="1" dirty="0" smtClean="0"/>
              <a:t> </a:t>
            </a:r>
            <a:r>
              <a:rPr lang="en-US" sz="3600" b="1" dirty="0" err="1" smtClean="0"/>
              <a:t>đảm</a:t>
            </a:r>
            <a:r>
              <a:rPr lang="en-US" sz="3600" b="1" dirty="0" smtClean="0"/>
              <a:t> </a:t>
            </a:r>
            <a:r>
              <a:rPr lang="en-US" sz="3600" b="1" dirty="0" err="1" smtClean="0"/>
              <a:t>bảo</a:t>
            </a:r>
            <a:r>
              <a:rPr lang="en-US" sz="3600" b="1" dirty="0" smtClean="0"/>
              <a:t> </a:t>
            </a:r>
            <a:r>
              <a:rPr lang="en-US" sz="3600" b="1" dirty="0" err="1" smtClean="0"/>
              <a:t>giám</a:t>
            </a:r>
            <a:r>
              <a:rPr lang="en-US" sz="3600" b="1" dirty="0" smtClean="0"/>
              <a:t> </a:t>
            </a:r>
            <a:r>
              <a:rPr lang="en-US" sz="3600" b="1" dirty="0" err="1" smtClean="0"/>
              <a:t>sát</a:t>
            </a:r>
            <a:r>
              <a:rPr lang="en-US" sz="3600" b="1" dirty="0" smtClean="0"/>
              <a:t> </a:t>
            </a:r>
            <a:r>
              <a:rPr lang="en-US" sz="3600" b="1" dirty="0" err="1" smtClean="0"/>
              <a:t>và</a:t>
            </a:r>
            <a:r>
              <a:rPr lang="en-US" sz="3600" b="1" dirty="0" smtClean="0"/>
              <a:t> </a:t>
            </a:r>
            <a:r>
              <a:rPr lang="en-US" sz="3600" b="1" dirty="0" err="1" smtClean="0"/>
              <a:t>đánh</a:t>
            </a:r>
            <a:r>
              <a:rPr lang="en-US" sz="3600" b="1" dirty="0" smtClean="0"/>
              <a:t> </a:t>
            </a:r>
            <a:r>
              <a:rPr lang="en-US" sz="3600" b="1" dirty="0" err="1" smtClean="0"/>
              <a:t>giá</a:t>
            </a:r>
            <a:r>
              <a:rPr lang="en-US" sz="3600" b="1" dirty="0" smtClean="0"/>
              <a:t> </a:t>
            </a:r>
            <a:r>
              <a:rPr lang="en-US" sz="3600" b="1" dirty="0" err="1" smtClean="0"/>
              <a:t>tốt</a:t>
            </a:r>
            <a:r>
              <a:rPr lang="en-US" sz="3600" b="1" dirty="0" smtClean="0"/>
              <a:t>?</a:t>
            </a:r>
            <a:endParaRPr lang="en-US" sz="3600" b="1" dirty="0"/>
          </a:p>
        </p:txBody>
      </p:sp>
      <p:sp>
        <p:nvSpPr>
          <p:cNvPr id="3" name="Content Placeholder 2"/>
          <p:cNvSpPr>
            <a:spLocks noGrp="1"/>
          </p:cNvSpPr>
          <p:nvPr>
            <p:ph idx="1"/>
          </p:nvPr>
        </p:nvSpPr>
        <p:spPr/>
        <p:txBody>
          <a:bodyPr/>
          <a:lstStyle/>
          <a:p>
            <a:pPr marL="514350" indent="-514350">
              <a:buFont typeface="+mj-lt"/>
              <a:buAutoNum type="arabicPeriod"/>
            </a:pPr>
            <a:r>
              <a:rPr lang="en-US" sz="2800" dirty="0" err="1" smtClean="0"/>
              <a:t>Xác</a:t>
            </a:r>
            <a:r>
              <a:rPr lang="en-US" sz="2800" dirty="0" smtClean="0"/>
              <a:t> </a:t>
            </a:r>
            <a:r>
              <a:rPr lang="en-US" sz="2800" dirty="0" err="1" smtClean="0"/>
              <a:t>định</a:t>
            </a:r>
            <a:r>
              <a:rPr lang="en-US" sz="2800" dirty="0" smtClean="0"/>
              <a:t> </a:t>
            </a:r>
            <a:r>
              <a:rPr lang="en-US" sz="2800" dirty="0" err="1" smtClean="0"/>
              <a:t>những</a:t>
            </a:r>
            <a:r>
              <a:rPr lang="en-US" sz="2800" dirty="0" smtClean="0"/>
              <a:t> </a:t>
            </a:r>
            <a:r>
              <a:rPr lang="en-US" sz="2800" dirty="0" err="1" smtClean="0"/>
              <a:t>nội</a:t>
            </a:r>
            <a:r>
              <a:rPr lang="en-US" sz="2800" dirty="0" smtClean="0"/>
              <a:t> dung </a:t>
            </a:r>
            <a:r>
              <a:rPr lang="en-US" sz="2800" dirty="0" err="1" smtClean="0"/>
              <a:t>cần</a:t>
            </a:r>
            <a:r>
              <a:rPr lang="en-US" sz="2800" dirty="0" smtClean="0"/>
              <a:t> </a:t>
            </a:r>
            <a:r>
              <a:rPr lang="en-US" sz="2800" dirty="0" err="1" smtClean="0"/>
              <a:t>đánh</a:t>
            </a:r>
            <a:r>
              <a:rPr lang="en-US" sz="2800" dirty="0" smtClean="0"/>
              <a:t> </a:t>
            </a:r>
            <a:r>
              <a:rPr lang="en-US" sz="2800" dirty="0" err="1" smtClean="0"/>
              <a:t>giá</a:t>
            </a:r>
            <a:r>
              <a:rPr lang="en-US" sz="2800" dirty="0" smtClean="0"/>
              <a:t> </a:t>
            </a:r>
            <a:r>
              <a:rPr lang="en-US" sz="2800" dirty="0" err="1" smtClean="0"/>
              <a:t>là</a:t>
            </a:r>
            <a:r>
              <a:rPr lang="en-US" sz="2800" dirty="0" smtClean="0"/>
              <a:t> </a:t>
            </a:r>
            <a:r>
              <a:rPr lang="en-US" sz="2800" dirty="0" err="1" smtClean="0"/>
              <a:t>gì</a:t>
            </a:r>
            <a:r>
              <a:rPr lang="en-US" sz="2800" dirty="0" smtClean="0"/>
              <a:t> </a:t>
            </a:r>
            <a:r>
              <a:rPr lang="en-US" sz="2800" dirty="0" err="1" smtClean="0"/>
              <a:t>và</a:t>
            </a:r>
            <a:r>
              <a:rPr lang="en-US" sz="2800" dirty="0" smtClean="0"/>
              <a:t> </a:t>
            </a:r>
            <a:r>
              <a:rPr lang="en-US" sz="2800" dirty="0" err="1" smtClean="0"/>
              <a:t>tại</a:t>
            </a:r>
            <a:r>
              <a:rPr lang="en-US" sz="2800" dirty="0" smtClean="0"/>
              <a:t> </a:t>
            </a:r>
            <a:r>
              <a:rPr lang="en-US" sz="2800" dirty="0" err="1" smtClean="0"/>
              <a:t>sao</a:t>
            </a:r>
            <a:r>
              <a:rPr lang="en-US" sz="2800" dirty="0" smtClean="0"/>
              <a:t> </a:t>
            </a:r>
            <a:r>
              <a:rPr lang="en-US" sz="2800" dirty="0" err="1" smtClean="0"/>
              <a:t>cần</a:t>
            </a:r>
            <a:endParaRPr lang="en-US" sz="2800" dirty="0" smtClean="0"/>
          </a:p>
          <a:p>
            <a:pPr marL="514350" indent="-514350">
              <a:buFont typeface="+mj-lt"/>
              <a:buAutoNum type="arabicPeriod"/>
            </a:pPr>
            <a:r>
              <a:rPr lang="en-US" sz="2800" dirty="0" err="1" smtClean="0"/>
              <a:t>Xác</a:t>
            </a:r>
            <a:r>
              <a:rPr lang="en-US" sz="2800" dirty="0" smtClean="0"/>
              <a:t> </a:t>
            </a:r>
            <a:r>
              <a:rPr lang="en-US" sz="2800" dirty="0" err="1" smtClean="0"/>
              <a:t>định</a:t>
            </a:r>
            <a:r>
              <a:rPr lang="en-US" sz="2800" dirty="0" smtClean="0"/>
              <a:t> </a:t>
            </a:r>
            <a:r>
              <a:rPr lang="en-US" sz="2800" dirty="0" err="1" smtClean="0"/>
              <a:t>phương</a:t>
            </a:r>
            <a:r>
              <a:rPr lang="en-US" sz="2800" dirty="0" smtClean="0"/>
              <a:t> </a:t>
            </a:r>
            <a:r>
              <a:rPr lang="en-US" sz="2800" dirty="0" err="1" smtClean="0"/>
              <a:t>pháp</a:t>
            </a:r>
            <a:r>
              <a:rPr lang="en-US" sz="2800" dirty="0" smtClean="0"/>
              <a:t> </a:t>
            </a:r>
            <a:r>
              <a:rPr lang="en-US" sz="2800" dirty="0" err="1" smtClean="0"/>
              <a:t>phù</a:t>
            </a:r>
            <a:r>
              <a:rPr lang="en-US" sz="2800" dirty="0" smtClean="0"/>
              <a:t> </a:t>
            </a:r>
            <a:r>
              <a:rPr lang="en-US" sz="2800" dirty="0" err="1" smtClean="0"/>
              <a:t>hợp</a:t>
            </a:r>
            <a:r>
              <a:rPr lang="en-US" sz="2800" dirty="0" smtClean="0"/>
              <a:t> </a:t>
            </a:r>
            <a:r>
              <a:rPr lang="en-US" sz="2800" dirty="0" err="1" smtClean="0"/>
              <a:t>từ</a:t>
            </a:r>
            <a:r>
              <a:rPr lang="en-US" sz="2800" dirty="0" smtClean="0"/>
              <a:t> </a:t>
            </a:r>
            <a:r>
              <a:rPr lang="en-US" sz="2800" dirty="0" err="1" smtClean="0"/>
              <a:t>các</a:t>
            </a:r>
            <a:r>
              <a:rPr lang="en-US" sz="2800" dirty="0" smtClean="0"/>
              <a:t> </a:t>
            </a:r>
            <a:r>
              <a:rPr lang="en-US" sz="2800" dirty="0" err="1" smtClean="0"/>
              <a:t>bài</a:t>
            </a:r>
            <a:r>
              <a:rPr lang="en-US" sz="2800" dirty="0" smtClean="0"/>
              <a:t> </a:t>
            </a:r>
            <a:r>
              <a:rPr lang="en-US" sz="2800" dirty="0" err="1" smtClean="0"/>
              <a:t>học</a:t>
            </a:r>
            <a:r>
              <a:rPr lang="en-US" sz="2800" dirty="0" smtClean="0"/>
              <a:t> </a:t>
            </a:r>
            <a:r>
              <a:rPr lang="en-US" sz="2800" dirty="0" err="1" smtClean="0"/>
              <a:t>thành</a:t>
            </a:r>
            <a:r>
              <a:rPr lang="en-US" sz="2800" dirty="0" smtClean="0"/>
              <a:t> </a:t>
            </a:r>
            <a:r>
              <a:rPr lang="en-US" sz="2800" dirty="0" err="1" smtClean="0"/>
              <a:t>công</a:t>
            </a:r>
            <a:r>
              <a:rPr lang="en-US" sz="2800" dirty="0" smtClean="0"/>
              <a:t> ở </a:t>
            </a:r>
            <a:r>
              <a:rPr lang="en-US" sz="2800" dirty="0" err="1" smtClean="0"/>
              <a:t>những</a:t>
            </a:r>
            <a:r>
              <a:rPr lang="en-US" sz="2800" dirty="0" smtClean="0"/>
              <a:t> </a:t>
            </a:r>
            <a:r>
              <a:rPr lang="en-US" sz="2800" dirty="0" err="1" smtClean="0"/>
              <a:t>nơi</a:t>
            </a:r>
            <a:r>
              <a:rPr lang="en-US" sz="2800" dirty="0" smtClean="0"/>
              <a:t> </a:t>
            </a:r>
            <a:r>
              <a:rPr lang="en-US" sz="2800" dirty="0" err="1" smtClean="0"/>
              <a:t>khác</a:t>
            </a:r>
            <a:endParaRPr lang="en-US" sz="2800" dirty="0" smtClean="0"/>
          </a:p>
          <a:p>
            <a:pPr marL="514350" indent="-514350">
              <a:buFont typeface="+mj-lt"/>
              <a:buAutoNum type="arabicPeriod"/>
            </a:pPr>
            <a:r>
              <a:rPr lang="en-US" sz="2800" dirty="0" err="1" smtClean="0"/>
              <a:t>Một</a:t>
            </a:r>
            <a:r>
              <a:rPr lang="en-US" sz="2800" dirty="0" smtClean="0"/>
              <a:t> </a:t>
            </a:r>
            <a:r>
              <a:rPr lang="en-US" sz="2800" dirty="0" err="1" smtClean="0"/>
              <a:t>chiến</a:t>
            </a:r>
            <a:r>
              <a:rPr lang="en-US" sz="2800" dirty="0" smtClean="0"/>
              <a:t> </a:t>
            </a:r>
            <a:r>
              <a:rPr lang="en-US" sz="2800" dirty="0" err="1" smtClean="0"/>
              <a:t>lược</a:t>
            </a:r>
            <a:r>
              <a:rPr lang="en-US" sz="2800" dirty="0" smtClean="0"/>
              <a:t> </a:t>
            </a:r>
            <a:r>
              <a:rPr lang="en-US" sz="2800" dirty="0" err="1" smtClean="0"/>
              <a:t>cho</a:t>
            </a:r>
            <a:r>
              <a:rPr lang="en-US" sz="2800" dirty="0" smtClean="0"/>
              <a:t> </a:t>
            </a:r>
            <a:r>
              <a:rPr lang="en-US" sz="2800" dirty="0" err="1" smtClean="0"/>
              <a:t>công</a:t>
            </a:r>
            <a:r>
              <a:rPr lang="en-US" sz="2800" dirty="0" smtClean="0"/>
              <a:t> </a:t>
            </a:r>
            <a:r>
              <a:rPr lang="en-US" sz="2800" dirty="0" err="1" smtClean="0"/>
              <a:t>bố</a:t>
            </a:r>
            <a:r>
              <a:rPr lang="en-US" sz="2800" dirty="0" smtClean="0"/>
              <a:t> </a:t>
            </a:r>
            <a:r>
              <a:rPr lang="en-US" sz="2800" dirty="0" err="1" smtClean="0"/>
              <a:t>các</a:t>
            </a:r>
            <a:r>
              <a:rPr lang="en-US" sz="2800" dirty="0" smtClean="0"/>
              <a:t> </a:t>
            </a:r>
            <a:r>
              <a:rPr lang="en-US" sz="2800" dirty="0" err="1" smtClean="0"/>
              <a:t>kết</a:t>
            </a:r>
            <a:r>
              <a:rPr lang="en-US" sz="2800" dirty="0" smtClean="0"/>
              <a:t> </a:t>
            </a:r>
            <a:r>
              <a:rPr lang="en-US" sz="2800" dirty="0" err="1" smtClean="0"/>
              <a:t>quả</a:t>
            </a:r>
            <a:endParaRPr lang="en-GB" sz="2800" dirty="0" smtClean="0"/>
          </a:p>
          <a:p>
            <a:endParaRPr lang="en-GB" sz="2800" dirty="0"/>
          </a:p>
          <a:p>
            <a:pPr marL="0" indent="0">
              <a:buNone/>
            </a:pPr>
            <a:r>
              <a:rPr lang="en-US" sz="2800" dirty="0" err="1" smtClean="0"/>
              <a:t>Thông</a:t>
            </a:r>
            <a:r>
              <a:rPr lang="en-US" sz="2800" dirty="0" smtClean="0"/>
              <a:t> tin ban </a:t>
            </a:r>
            <a:r>
              <a:rPr lang="en-US" sz="2800" dirty="0" err="1" smtClean="0"/>
              <a:t>đầu</a:t>
            </a:r>
            <a:r>
              <a:rPr lang="en-US" sz="2800" dirty="0" smtClean="0"/>
              <a:t> </a:t>
            </a:r>
            <a:r>
              <a:rPr lang="en-US" sz="2800" dirty="0" err="1" smtClean="0"/>
              <a:t>là</a:t>
            </a:r>
            <a:r>
              <a:rPr lang="en-US" sz="2800" dirty="0" smtClean="0"/>
              <a:t> </a:t>
            </a:r>
            <a:r>
              <a:rPr lang="en-US" sz="2800" dirty="0" err="1" smtClean="0"/>
              <a:t>rất</a:t>
            </a:r>
            <a:r>
              <a:rPr lang="en-US" sz="2800" dirty="0" smtClean="0"/>
              <a:t> </a:t>
            </a:r>
            <a:r>
              <a:rPr lang="en-US" sz="2800" dirty="0" err="1" smtClean="0"/>
              <a:t>hữu</a:t>
            </a:r>
            <a:r>
              <a:rPr lang="en-US" sz="2800" dirty="0" smtClean="0"/>
              <a:t> </a:t>
            </a:r>
            <a:r>
              <a:rPr lang="en-US" sz="2800" dirty="0" err="1" smtClean="0"/>
              <a:t>ích</a:t>
            </a:r>
            <a:r>
              <a:rPr lang="en-US" sz="2800" dirty="0" smtClean="0"/>
              <a:t>!</a:t>
            </a:r>
            <a:endParaRPr lang="en-US" sz="2800" dirty="0"/>
          </a:p>
          <a:p>
            <a:endParaRPr lang="en-US" sz="2800" dirty="0"/>
          </a:p>
        </p:txBody>
      </p:sp>
    </p:spTree>
    <p:extLst>
      <p:ext uri="{BB962C8B-B14F-4D97-AF65-F5344CB8AC3E}">
        <p14:creationId xmlns="" xmlns:p14="http://schemas.microsoft.com/office/powerpoint/2010/main" val="29784011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609600"/>
          </a:xfrm>
        </p:spPr>
        <p:txBody>
          <a:bodyPr/>
          <a:lstStyle/>
          <a:p>
            <a:r>
              <a:rPr lang="en-GB" sz="3600" dirty="0" smtClean="0"/>
              <a:t>1</a:t>
            </a:r>
            <a:r>
              <a:rPr lang="en-GB" sz="3600" dirty="0" smtClean="0">
                <a:solidFill>
                  <a:schemeClr val="tx1"/>
                </a:solidFill>
              </a:rPr>
              <a:t>. </a:t>
            </a:r>
            <a:r>
              <a:rPr lang="en-GB" sz="3600" dirty="0" err="1" smtClean="0">
                <a:solidFill>
                  <a:schemeClr val="tx1"/>
                </a:solidFill>
              </a:rPr>
              <a:t>Giám</a:t>
            </a:r>
            <a:r>
              <a:rPr lang="en-GB" sz="3600" dirty="0" smtClean="0">
                <a:solidFill>
                  <a:schemeClr val="tx1"/>
                </a:solidFill>
              </a:rPr>
              <a:t> </a:t>
            </a:r>
            <a:r>
              <a:rPr lang="en-GB" sz="3600" dirty="0" err="1" smtClean="0">
                <a:solidFill>
                  <a:schemeClr val="tx1"/>
                </a:solidFill>
              </a:rPr>
              <a:t>sát</a:t>
            </a:r>
            <a:r>
              <a:rPr lang="en-GB" sz="3600" dirty="0" smtClean="0">
                <a:solidFill>
                  <a:schemeClr val="tx1"/>
                </a:solidFill>
              </a:rPr>
              <a:t> </a:t>
            </a:r>
            <a:r>
              <a:rPr lang="en-GB" sz="3600" dirty="0" err="1" smtClean="0">
                <a:solidFill>
                  <a:schemeClr val="tx1"/>
                </a:solidFill>
              </a:rPr>
              <a:t>gì</a:t>
            </a:r>
            <a:r>
              <a:rPr lang="en-GB" sz="3600" dirty="0" smtClean="0">
                <a:solidFill>
                  <a:schemeClr val="tx1"/>
                </a:solidFill>
              </a:rPr>
              <a:t> </a:t>
            </a:r>
            <a:r>
              <a:rPr lang="en-GB" sz="3600" dirty="0" err="1" smtClean="0">
                <a:solidFill>
                  <a:schemeClr val="tx1"/>
                </a:solidFill>
              </a:rPr>
              <a:t>và</a:t>
            </a:r>
            <a:r>
              <a:rPr lang="en-GB" sz="3600" dirty="0" smtClean="0">
                <a:solidFill>
                  <a:schemeClr val="tx1"/>
                </a:solidFill>
              </a:rPr>
              <a:t> </a:t>
            </a:r>
            <a:r>
              <a:rPr lang="en-GB" sz="3600" dirty="0" err="1" smtClean="0">
                <a:solidFill>
                  <a:schemeClr val="tx1"/>
                </a:solidFill>
              </a:rPr>
              <a:t>tại</a:t>
            </a:r>
            <a:r>
              <a:rPr lang="en-GB" sz="3600" dirty="0" smtClean="0">
                <a:solidFill>
                  <a:schemeClr val="tx1"/>
                </a:solidFill>
              </a:rPr>
              <a:t> </a:t>
            </a:r>
            <a:r>
              <a:rPr lang="en-GB" sz="3600" dirty="0" err="1" smtClean="0">
                <a:solidFill>
                  <a:schemeClr val="tx1"/>
                </a:solidFill>
              </a:rPr>
              <a:t>sao</a:t>
            </a:r>
            <a:r>
              <a:rPr lang="en-GB" sz="3600" dirty="0" smtClean="0">
                <a:solidFill>
                  <a:schemeClr val="tx1"/>
                </a:solidFill>
              </a:rPr>
              <a:t>?</a:t>
            </a:r>
            <a:endParaRPr lang="en-US" sz="3600" dirty="0">
              <a:solidFill>
                <a:schemeClr val="tx1"/>
              </a:solidFill>
            </a:endParaRPr>
          </a:p>
        </p:txBody>
      </p:sp>
      <p:sp>
        <p:nvSpPr>
          <p:cNvPr id="3" name="Content Placeholder 2"/>
          <p:cNvSpPr>
            <a:spLocks noGrp="1"/>
          </p:cNvSpPr>
          <p:nvPr>
            <p:ph idx="1"/>
          </p:nvPr>
        </p:nvSpPr>
        <p:spPr>
          <a:xfrm>
            <a:off x="381000" y="1447801"/>
            <a:ext cx="8229600" cy="3733800"/>
          </a:xfrm>
        </p:spPr>
        <p:txBody>
          <a:bodyPr>
            <a:normAutofit lnSpcReduction="10000"/>
          </a:bodyPr>
          <a:lstStyle/>
          <a:p>
            <a:pPr marL="0" indent="0" algn="ctr">
              <a:buNone/>
            </a:pPr>
            <a:r>
              <a:rPr lang="en-GB" sz="2400" dirty="0" err="1" smtClean="0"/>
              <a:t>Tại</a:t>
            </a:r>
            <a:r>
              <a:rPr lang="en-GB" sz="2400" dirty="0" smtClean="0"/>
              <a:t> </a:t>
            </a:r>
            <a:r>
              <a:rPr lang="en-GB" sz="2400" dirty="0" err="1" smtClean="0"/>
              <a:t>sao</a:t>
            </a:r>
            <a:r>
              <a:rPr lang="en-GB" sz="2400" dirty="0" smtClean="0"/>
              <a:t> </a:t>
            </a:r>
            <a:r>
              <a:rPr lang="en-GB" sz="2400" dirty="0" err="1" smtClean="0"/>
              <a:t>giám</a:t>
            </a:r>
            <a:r>
              <a:rPr lang="en-GB" sz="2400" dirty="0" smtClean="0"/>
              <a:t> </a:t>
            </a:r>
            <a:r>
              <a:rPr lang="en-GB" sz="2400" dirty="0" err="1" smtClean="0"/>
              <a:t>sát</a:t>
            </a:r>
            <a:r>
              <a:rPr lang="en-GB" sz="2400" dirty="0" smtClean="0"/>
              <a:t>?</a:t>
            </a:r>
          </a:p>
          <a:p>
            <a:pPr marL="0" indent="0" algn="ctr">
              <a:buNone/>
            </a:pPr>
            <a:endParaRPr lang="en-GB" sz="2400" dirty="0" smtClean="0"/>
          </a:p>
          <a:p>
            <a:pPr marL="0" indent="0" algn="ctr">
              <a:buNone/>
            </a:pPr>
            <a:r>
              <a:rPr lang="en-GB" sz="2400" dirty="0" err="1" smtClean="0"/>
              <a:t>Để</a:t>
            </a:r>
            <a:r>
              <a:rPr lang="en-GB" sz="2400" dirty="0" smtClean="0"/>
              <a:t> </a:t>
            </a:r>
            <a:r>
              <a:rPr lang="en-GB" sz="2400" dirty="0" err="1" smtClean="0"/>
              <a:t>mang</a:t>
            </a:r>
            <a:r>
              <a:rPr lang="en-GB" sz="2400" dirty="0" smtClean="0"/>
              <a:t> </a:t>
            </a:r>
            <a:r>
              <a:rPr lang="en-GB" sz="2400" dirty="0" err="1" smtClean="0"/>
              <a:t>lại</a:t>
            </a:r>
            <a:r>
              <a:rPr lang="en-GB" sz="2400" dirty="0" smtClean="0"/>
              <a:t> </a:t>
            </a:r>
            <a:r>
              <a:rPr lang="en-GB" sz="2400" dirty="0" err="1" smtClean="0"/>
              <a:t>sự</a:t>
            </a:r>
            <a:r>
              <a:rPr lang="en-GB" sz="2400" dirty="0" smtClean="0"/>
              <a:t> </a:t>
            </a:r>
            <a:r>
              <a:rPr lang="en-GB" sz="2400" dirty="0" err="1" smtClean="0"/>
              <a:t>khác</a:t>
            </a:r>
            <a:r>
              <a:rPr lang="en-GB" sz="2400" dirty="0" smtClean="0"/>
              <a:t> </a:t>
            </a:r>
            <a:r>
              <a:rPr lang="en-GB" sz="2400" dirty="0" err="1" smtClean="0"/>
              <a:t>biệt</a:t>
            </a:r>
            <a:r>
              <a:rPr lang="en-GB" sz="2400" dirty="0" smtClean="0"/>
              <a:t> </a:t>
            </a:r>
            <a:r>
              <a:rPr lang="en-GB" sz="2400" dirty="0" err="1" smtClean="0"/>
              <a:t>sử</a:t>
            </a:r>
            <a:r>
              <a:rPr lang="en-GB" sz="2400" dirty="0" smtClean="0"/>
              <a:t> </a:t>
            </a:r>
            <a:r>
              <a:rPr lang="en-GB" sz="2400" dirty="0" err="1" smtClean="0"/>
              <a:t>dụng</a:t>
            </a:r>
            <a:r>
              <a:rPr lang="en-GB" sz="2400" dirty="0" smtClean="0"/>
              <a:t> </a:t>
            </a:r>
            <a:r>
              <a:rPr lang="en-GB" sz="2400" dirty="0" err="1" smtClean="0"/>
              <a:t>các</a:t>
            </a:r>
            <a:r>
              <a:rPr lang="en-GB" sz="2400" dirty="0" smtClean="0"/>
              <a:t> </a:t>
            </a:r>
            <a:r>
              <a:rPr lang="en-GB" sz="2400" dirty="0" err="1" smtClean="0"/>
              <a:t>kết</a:t>
            </a:r>
            <a:r>
              <a:rPr lang="en-GB" sz="2400" dirty="0" smtClean="0"/>
              <a:t> </a:t>
            </a:r>
            <a:r>
              <a:rPr lang="en-GB" sz="2400" dirty="0" err="1" smtClean="0"/>
              <a:t>quả</a:t>
            </a:r>
            <a:r>
              <a:rPr lang="en-GB" sz="2400" dirty="0" smtClean="0"/>
              <a:t>!</a:t>
            </a:r>
            <a:endParaRPr lang="en-US" sz="2400" dirty="0" smtClean="0"/>
          </a:p>
          <a:p>
            <a:r>
              <a:rPr lang="en-US" sz="2400" dirty="0" err="1" smtClean="0"/>
              <a:t>Đánh</a:t>
            </a:r>
            <a:r>
              <a:rPr lang="en-US" sz="2400" dirty="0" smtClean="0"/>
              <a:t> </a:t>
            </a:r>
            <a:r>
              <a:rPr lang="en-US" sz="2400" dirty="0" err="1" smtClean="0"/>
              <a:t>giá</a:t>
            </a:r>
            <a:r>
              <a:rPr lang="en-US" sz="2400" dirty="0" smtClean="0"/>
              <a:t> </a:t>
            </a:r>
            <a:r>
              <a:rPr lang="en-US" sz="2400" dirty="0" err="1" smtClean="0"/>
              <a:t>quá</a:t>
            </a:r>
            <a:r>
              <a:rPr lang="en-US" sz="2400" dirty="0" smtClean="0"/>
              <a:t> </a:t>
            </a:r>
            <a:r>
              <a:rPr lang="en-US" sz="2400" dirty="0" err="1" smtClean="0"/>
              <a:t>trình</a:t>
            </a:r>
            <a:r>
              <a:rPr lang="en-US" sz="2400" dirty="0" smtClean="0"/>
              <a:t> </a:t>
            </a:r>
            <a:r>
              <a:rPr lang="en-US" sz="2400" dirty="0" err="1" smtClean="0"/>
              <a:t>hướng</a:t>
            </a:r>
            <a:r>
              <a:rPr lang="en-US" sz="2400" dirty="0" smtClean="0"/>
              <a:t> </a:t>
            </a:r>
            <a:r>
              <a:rPr lang="en-US" sz="2400" dirty="0" err="1" smtClean="0"/>
              <a:t>đến</a:t>
            </a:r>
            <a:r>
              <a:rPr lang="en-US" sz="2400" dirty="0" smtClean="0"/>
              <a:t> </a:t>
            </a:r>
            <a:r>
              <a:rPr lang="en-US" sz="2400" dirty="0" err="1" smtClean="0"/>
              <a:t>mục</a:t>
            </a:r>
            <a:r>
              <a:rPr lang="en-US" sz="2400" dirty="0" smtClean="0"/>
              <a:t> </a:t>
            </a:r>
            <a:r>
              <a:rPr lang="en-US" sz="2400" dirty="0" err="1" smtClean="0"/>
              <a:t>tiêu</a:t>
            </a:r>
            <a:endParaRPr lang="en-US" sz="2400" dirty="0" smtClean="0"/>
          </a:p>
          <a:p>
            <a:r>
              <a:rPr lang="en-US" sz="2400" dirty="0" err="1" smtClean="0"/>
              <a:t>Chứng</a:t>
            </a:r>
            <a:r>
              <a:rPr lang="en-US" sz="2400" dirty="0" smtClean="0"/>
              <a:t> minh </a:t>
            </a:r>
            <a:r>
              <a:rPr lang="en-US" sz="2400" dirty="0" err="1" smtClean="0"/>
              <a:t>hiệu</a:t>
            </a:r>
            <a:r>
              <a:rPr lang="en-US" sz="2400" dirty="0" smtClean="0"/>
              <a:t> </a:t>
            </a:r>
            <a:r>
              <a:rPr lang="en-US" sz="2400" dirty="0" err="1" smtClean="0"/>
              <a:t>quả</a:t>
            </a:r>
            <a:r>
              <a:rPr lang="en-US" sz="2400" dirty="0" smtClean="0"/>
              <a:t> </a:t>
            </a:r>
            <a:r>
              <a:rPr lang="en-US" sz="2400" dirty="0" err="1" smtClean="0"/>
              <a:t>của</a:t>
            </a:r>
            <a:r>
              <a:rPr lang="en-US" sz="2400" dirty="0" smtClean="0"/>
              <a:t> </a:t>
            </a:r>
            <a:r>
              <a:rPr lang="en-US" sz="2400" dirty="0" err="1" smtClean="0"/>
              <a:t>chương</a:t>
            </a:r>
            <a:r>
              <a:rPr lang="en-US" sz="2400" dirty="0" smtClean="0"/>
              <a:t> </a:t>
            </a:r>
            <a:r>
              <a:rPr lang="en-US" sz="2400" dirty="0" err="1" smtClean="0"/>
              <a:t>trình</a:t>
            </a:r>
            <a:r>
              <a:rPr lang="en-US" sz="2400" dirty="0" smtClean="0"/>
              <a:t> </a:t>
            </a:r>
            <a:r>
              <a:rPr lang="en-US" sz="2400" dirty="0" err="1" smtClean="0"/>
              <a:t>hoặc</a:t>
            </a:r>
            <a:r>
              <a:rPr lang="en-US" sz="2400" dirty="0" smtClean="0"/>
              <a:t> </a:t>
            </a:r>
            <a:r>
              <a:rPr lang="en-US" sz="2400" dirty="0" err="1" smtClean="0"/>
              <a:t>hoạt</a:t>
            </a:r>
            <a:r>
              <a:rPr lang="en-US" sz="2400" dirty="0" smtClean="0"/>
              <a:t> </a:t>
            </a:r>
            <a:r>
              <a:rPr lang="en-US" sz="2400" dirty="0" err="1" smtClean="0"/>
              <a:t>động</a:t>
            </a:r>
            <a:endParaRPr lang="en-US" sz="2400" dirty="0"/>
          </a:p>
          <a:p>
            <a:r>
              <a:rPr lang="en-US" sz="2400" dirty="0" err="1" smtClean="0"/>
              <a:t>Xác</a:t>
            </a:r>
            <a:r>
              <a:rPr lang="en-US" sz="2400" dirty="0" smtClean="0"/>
              <a:t> </a:t>
            </a:r>
            <a:r>
              <a:rPr lang="en-US" sz="2400" dirty="0" err="1" smtClean="0"/>
              <a:t>định</a:t>
            </a:r>
            <a:r>
              <a:rPr lang="en-US" sz="2400" dirty="0" smtClean="0"/>
              <a:t> </a:t>
            </a:r>
            <a:r>
              <a:rPr lang="en-US" sz="2400" dirty="0" err="1" smtClean="0"/>
              <a:t>chương</a:t>
            </a:r>
            <a:r>
              <a:rPr lang="en-US" sz="2400" dirty="0" smtClean="0"/>
              <a:t> </a:t>
            </a:r>
            <a:r>
              <a:rPr lang="en-US" sz="2400" dirty="0" err="1" smtClean="0"/>
              <a:t>trình</a:t>
            </a:r>
            <a:r>
              <a:rPr lang="en-US" sz="2400" dirty="0" smtClean="0"/>
              <a:t> </a:t>
            </a:r>
            <a:r>
              <a:rPr lang="en-US" sz="2400" dirty="0" err="1" smtClean="0"/>
              <a:t>có</a:t>
            </a:r>
            <a:r>
              <a:rPr lang="en-US" sz="2400" dirty="0" smtClean="0"/>
              <a:t> </a:t>
            </a:r>
            <a:r>
              <a:rPr lang="en-US" sz="2400" dirty="0" err="1" smtClean="0"/>
              <a:t>mang</a:t>
            </a:r>
            <a:r>
              <a:rPr lang="en-US" sz="2400" dirty="0" smtClean="0"/>
              <a:t> </a:t>
            </a:r>
            <a:r>
              <a:rPr lang="en-US" sz="2400" dirty="0" err="1" smtClean="0"/>
              <a:t>lại</a:t>
            </a:r>
            <a:r>
              <a:rPr lang="en-US" sz="2400" dirty="0" smtClean="0"/>
              <a:t> </a:t>
            </a:r>
            <a:r>
              <a:rPr lang="en-US" sz="2400" dirty="0" err="1" smtClean="0"/>
              <a:t>hiệu</a:t>
            </a:r>
            <a:r>
              <a:rPr lang="en-US" sz="2400" dirty="0" smtClean="0"/>
              <a:t> </a:t>
            </a:r>
            <a:r>
              <a:rPr lang="en-US" sz="2400" dirty="0" err="1" smtClean="0"/>
              <a:t>quả</a:t>
            </a:r>
            <a:r>
              <a:rPr lang="en-US" sz="2400" dirty="0" smtClean="0"/>
              <a:t> </a:t>
            </a:r>
            <a:r>
              <a:rPr lang="en-US" sz="2400" dirty="0" err="1" smtClean="0"/>
              <a:t>mong</a:t>
            </a:r>
            <a:r>
              <a:rPr lang="en-US" sz="2400" dirty="0" smtClean="0"/>
              <a:t> </a:t>
            </a:r>
            <a:r>
              <a:rPr lang="en-US" sz="2400" dirty="0" err="1" smtClean="0"/>
              <a:t>muốn</a:t>
            </a:r>
            <a:r>
              <a:rPr lang="en-US" sz="2400" dirty="0" smtClean="0"/>
              <a:t> </a:t>
            </a:r>
            <a:r>
              <a:rPr lang="en-US" sz="2400" dirty="0" err="1" smtClean="0"/>
              <a:t>không</a:t>
            </a:r>
            <a:endParaRPr lang="en-US" sz="2400" dirty="0"/>
          </a:p>
          <a:p>
            <a:r>
              <a:rPr lang="en-US" sz="2400" dirty="0" err="1" smtClean="0"/>
              <a:t>Giải</a:t>
            </a:r>
            <a:r>
              <a:rPr lang="en-US" sz="2400" dirty="0" smtClean="0"/>
              <a:t> </a:t>
            </a:r>
            <a:r>
              <a:rPr lang="en-US" sz="2400" dirty="0" err="1" smtClean="0"/>
              <a:t>thích</a:t>
            </a:r>
            <a:r>
              <a:rPr lang="en-US" sz="2400" dirty="0" smtClean="0"/>
              <a:t> </a:t>
            </a:r>
            <a:r>
              <a:rPr lang="en-US" sz="2400" dirty="0" err="1" smtClean="0"/>
              <a:t>nhu</a:t>
            </a:r>
            <a:r>
              <a:rPr lang="en-US" sz="2400" dirty="0" smtClean="0"/>
              <a:t> </a:t>
            </a:r>
            <a:r>
              <a:rPr lang="en-US" sz="2400" dirty="0" err="1" smtClean="0"/>
              <a:t>cầu</a:t>
            </a:r>
            <a:r>
              <a:rPr lang="en-US" sz="2400" dirty="0" smtClean="0"/>
              <a:t> </a:t>
            </a:r>
            <a:r>
              <a:rPr lang="en-US" sz="2400" dirty="0" err="1" smtClean="0"/>
              <a:t>cho</a:t>
            </a:r>
            <a:r>
              <a:rPr lang="en-US" sz="2400" dirty="0" smtClean="0"/>
              <a:t> </a:t>
            </a:r>
            <a:r>
              <a:rPr lang="en-US" sz="2400" dirty="0" err="1" smtClean="0"/>
              <a:t>kinh</a:t>
            </a:r>
            <a:r>
              <a:rPr lang="en-US" sz="2400" dirty="0" smtClean="0"/>
              <a:t> </a:t>
            </a:r>
            <a:r>
              <a:rPr lang="en-US" sz="2400" dirty="0" err="1" smtClean="0"/>
              <a:t>phí</a:t>
            </a:r>
            <a:r>
              <a:rPr lang="en-US" sz="2400" dirty="0" smtClean="0"/>
              <a:t> </a:t>
            </a:r>
            <a:r>
              <a:rPr lang="en-US" sz="2400" dirty="0" err="1" smtClean="0"/>
              <a:t>và</a:t>
            </a:r>
            <a:r>
              <a:rPr lang="en-US" sz="2400" dirty="0" smtClean="0"/>
              <a:t> </a:t>
            </a:r>
            <a:r>
              <a:rPr lang="en-US" sz="2400" dirty="0" err="1" smtClean="0"/>
              <a:t>hỗ</a:t>
            </a:r>
            <a:r>
              <a:rPr lang="en-US" sz="2400" dirty="0" smtClean="0"/>
              <a:t> </a:t>
            </a:r>
            <a:r>
              <a:rPr lang="en-US" sz="2400" dirty="0" err="1" smtClean="0"/>
              <a:t>trợ</a:t>
            </a:r>
            <a:endParaRPr lang="en-US" sz="2400" dirty="0"/>
          </a:p>
          <a:p>
            <a:r>
              <a:rPr lang="en-US" sz="2400" dirty="0" err="1" smtClean="0"/>
              <a:t>Kinh</a:t>
            </a:r>
            <a:r>
              <a:rPr lang="en-US" sz="2400" dirty="0" smtClean="0"/>
              <a:t> </a:t>
            </a:r>
            <a:r>
              <a:rPr lang="en-US" sz="2400" dirty="0" err="1" smtClean="0"/>
              <a:t>nghiệm</a:t>
            </a:r>
            <a:r>
              <a:rPr lang="en-US" sz="2400" dirty="0" smtClean="0"/>
              <a:t> </a:t>
            </a:r>
            <a:r>
              <a:rPr lang="en-US" sz="2400" dirty="0" err="1" smtClean="0"/>
              <a:t>làm</a:t>
            </a:r>
            <a:r>
              <a:rPr lang="en-US" sz="2400" dirty="0" smtClean="0"/>
              <a:t> </a:t>
            </a:r>
            <a:r>
              <a:rPr lang="en-US" sz="2400" dirty="0" err="1" smtClean="0"/>
              <a:t>thế</a:t>
            </a:r>
            <a:r>
              <a:rPr lang="en-US" sz="2400" dirty="0" smtClean="0"/>
              <a:t> </a:t>
            </a:r>
            <a:r>
              <a:rPr lang="en-US" sz="2400" dirty="0" err="1" smtClean="0"/>
              <a:t>nào</a:t>
            </a:r>
            <a:r>
              <a:rPr lang="en-US" sz="2400" dirty="0" smtClean="0"/>
              <a:t> </a:t>
            </a:r>
            <a:r>
              <a:rPr lang="en-US" sz="2400" dirty="0" err="1" smtClean="0"/>
              <a:t>để</a:t>
            </a:r>
            <a:r>
              <a:rPr lang="en-US" sz="2400" dirty="0" smtClean="0"/>
              <a:t> </a:t>
            </a:r>
            <a:r>
              <a:rPr lang="en-US" sz="2400" dirty="0" err="1" smtClean="0"/>
              <a:t>cải</a:t>
            </a:r>
            <a:r>
              <a:rPr lang="en-US" sz="2400" dirty="0" smtClean="0"/>
              <a:t> </a:t>
            </a:r>
            <a:r>
              <a:rPr lang="en-US" sz="2400" dirty="0" err="1" smtClean="0"/>
              <a:t>thiện</a:t>
            </a:r>
            <a:r>
              <a:rPr lang="en-US" sz="2400" dirty="0" smtClean="0"/>
              <a:t> </a:t>
            </a:r>
            <a:r>
              <a:rPr lang="en-US" sz="2400" dirty="0" err="1" smtClean="0"/>
              <a:t>hiệu</a:t>
            </a:r>
            <a:r>
              <a:rPr lang="en-US" sz="2400" dirty="0" smtClean="0"/>
              <a:t> </a:t>
            </a:r>
            <a:r>
              <a:rPr lang="en-US" sz="2400" dirty="0" err="1" smtClean="0"/>
              <a:t>quả</a:t>
            </a:r>
            <a:r>
              <a:rPr lang="en-US" sz="2400" dirty="0" smtClean="0"/>
              <a:t> </a:t>
            </a:r>
            <a:endParaRPr lang="en-US" sz="2400" dirty="0"/>
          </a:p>
        </p:txBody>
      </p:sp>
      <p:sp>
        <p:nvSpPr>
          <p:cNvPr id="4" name="Rectangle 3"/>
          <p:cNvSpPr/>
          <p:nvPr/>
        </p:nvSpPr>
        <p:spPr>
          <a:xfrm>
            <a:off x="3592240" y="5353964"/>
            <a:ext cx="5112568" cy="584775"/>
          </a:xfrm>
          <a:prstGeom prst="rect">
            <a:avLst/>
          </a:prstGeom>
        </p:spPr>
        <p:txBody>
          <a:bodyPr wrap="square">
            <a:spAutoFit/>
          </a:bodyPr>
          <a:lstStyle/>
          <a:p>
            <a:r>
              <a:rPr lang="en-US" altLang="en-US" sz="1600" dirty="0" smtClean="0"/>
              <a:t>Source: Johns </a:t>
            </a:r>
            <a:r>
              <a:rPr lang="en-US" altLang="en-US" sz="1600" dirty="0" err="1" smtClean="0"/>
              <a:t>Hopking</a:t>
            </a:r>
            <a:r>
              <a:rPr lang="en-US" altLang="en-US" sz="1600" dirty="0" smtClean="0"/>
              <a:t> Bloomberg School of Public Health, Global Tobacco Control: Learning from the Experts</a:t>
            </a:r>
            <a:endParaRPr lang="en-US" sz="1600" dirty="0"/>
          </a:p>
        </p:txBody>
      </p:sp>
    </p:spTree>
    <p:extLst>
      <p:ext uri="{BB962C8B-B14F-4D97-AF65-F5344CB8AC3E}">
        <p14:creationId xmlns="" xmlns:p14="http://schemas.microsoft.com/office/powerpoint/2010/main" val="3233643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fontScale="90000"/>
          </a:bodyPr>
          <a:lstStyle/>
          <a:p>
            <a:r>
              <a:rPr lang="en-GB" sz="3600" dirty="0" smtClean="0"/>
              <a:t>1.</a:t>
            </a:r>
            <a:r>
              <a:rPr lang="en-GB" sz="3600" dirty="0" smtClean="0">
                <a:solidFill>
                  <a:srgbClr val="FFFF00"/>
                </a:solidFill>
              </a:rPr>
              <a:t> </a:t>
            </a:r>
            <a:r>
              <a:rPr lang="en-GB" sz="3600" dirty="0" err="1">
                <a:solidFill>
                  <a:schemeClr val="tx1"/>
                </a:solidFill>
              </a:rPr>
              <a:t>Giám</a:t>
            </a:r>
            <a:r>
              <a:rPr lang="en-GB" sz="3600" dirty="0">
                <a:solidFill>
                  <a:schemeClr val="tx1"/>
                </a:solidFill>
              </a:rPr>
              <a:t> </a:t>
            </a:r>
            <a:r>
              <a:rPr lang="en-GB" sz="3600" dirty="0" err="1">
                <a:solidFill>
                  <a:schemeClr val="tx1"/>
                </a:solidFill>
              </a:rPr>
              <a:t>sát</a:t>
            </a:r>
            <a:r>
              <a:rPr lang="en-GB" sz="3600" dirty="0">
                <a:solidFill>
                  <a:schemeClr val="tx1"/>
                </a:solidFill>
              </a:rPr>
              <a:t> </a:t>
            </a:r>
            <a:r>
              <a:rPr lang="en-GB" sz="3600" dirty="0" err="1">
                <a:solidFill>
                  <a:schemeClr val="tx1"/>
                </a:solidFill>
              </a:rPr>
              <a:t>gì</a:t>
            </a:r>
            <a:r>
              <a:rPr lang="en-GB" sz="3600" dirty="0">
                <a:solidFill>
                  <a:schemeClr val="tx1"/>
                </a:solidFill>
              </a:rPr>
              <a:t> </a:t>
            </a:r>
            <a:r>
              <a:rPr lang="en-GB" sz="3600" dirty="0" err="1">
                <a:solidFill>
                  <a:schemeClr val="tx1"/>
                </a:solidFill>
              </a:rPr>
              <a:t>và</a:t>
            </a:r>
            <a:r>
              <a:rPr lang="en-GB" sz="3600" dirty="0">
                <a:solidFill>
                  <a:schemeClr val="tx1"/>
                </a:solidFill>
              </a:rPr>
              <a:t> </a:t>
            </a:r>
            <a:r>
              <a:rPr lang="en-GB" sz="3600" dirty="0" err="1">
                <a:solidFill>
                  <a:schemeClr val="tx1"/>
                </a:solidFill>
              </a:rPr>
              <a:t>tại</a:t>
            </a:r>
            <a:r>
              <a:rPr lang="en-GB" sz="3600" dirty="0">
                <a:solidFill>
                  <a:schemeClr val="tx1"/>
                </a:solidFill>
              </a:rPr>
              <a:t> </a:t>
            </a:r>
            <a:r>
              <a:rPr lang="en-GB" sz="3600" dirty="0" err="1">
                <a:solidFill>
                  <a:schemeClr val="tx1"/>
                </a:solidFill>
              </a:rPr>
              <a:t>sao</a:t>
            </a:r>
            <a:r>
              <a:rPr lang="en-GB" sz="3600" dirty="0">
                <a:solidFill>
                  <a:schemeClr val="tx1"/>
                </a:solidFill>
              </a:rPr>
              <a:t>?</a:t>
            </a:r>
            <a:endParaRPr lang="en-US" sz="3600" dirty="0">
              <a:solidFill>
                <a:schemeClr val="tx1"/>
              </a:solidFill>
            </a:endParaRPr>
          </a:p>
        </p:txBody>
      </p:sp>
      <p:sp>
        <p:nvSpPr>
          <p:cNvPr id="3" name="Content Placeholder 2"/>
          <p:cNvSpPr>
            <a:spLocks noGrp="1"/>
          </p:cNvSpPr>
          <p:nvPr>
            <p:ph idx="1"/>
          </p:nvPr>
        </p:nvSpPr>
        <p:spPr>
          <a:xfrm>
            <a:off x="609600" y="1600200"/>
            <a:ext cx="8229600" cy="4525963"/>
          </a:xfrm>
        </p:spPr>
        <p:txBody>
          <a:bodyPr>
            <a:normAutofit lnSpcReduction="10000"/>
          </a:bodyPr>
          <a:lstStyle/>
          <a:p>
            <a:pPr marL="0" indent="0" algn="ctr">
              <a:buNone/>
            </a:pPr>
            <a:r>
              <a:rPr lang="en-GB" sz="2400" dirty="0" err="1" smtClean="0"/>
              <a:t>Chúng</a:t>
            </a:r>
            <a:r>
              <a:rPr lang="en-GB" sz="2400" dirty="0" smtClean="0"/>
              <a:t> ta </a:t>
            </a:r>
            <a:r>
              <a:rPr lang="en-GB" sz="2400" dirty="0" err="1" smtClean="0"/>
              <a:t>giám</a:t>
            </a:r>
            <a:r>
              <a:rPr lang="en-GB" sz="2400" dirty="0" smtClean="0"/>
              <a:t> </a:t>
            </a:r>
            <a:r>
              <a:rPr lang="en-GB" sz="2400" dirty="0" err="1" smtClean="0"/>
              <a:t>sát</a:t>
            </a:r>
            <a:r>
              <a:rPr lang="en-GB" sz="2400" dirty="0" smtClean="0"/>
              <a:t> </a:t>
            </a:r>
            <a:r>
              <a:rPr lang="en-GB" sz="2400" dirty="0" err="1" smtClean="0"/>
              <a:t>gì</a:t>
            </a:r>
            <a:r>
              <a:rPr lang="en-GB" sz="2400" dirty="0" smtClean="0"/>
              <a:t>?</a:t>
            </a:r>
            <a:endParaRPr lang="en-GB" sz="2400" dirty="0"/>
          </a:p>
          <a:p>
            <a:pPr marL="0" indent="0">
              <a:buNone/>
            </a:pPr>
            <a:endParaRPr lang="en-GB" sz="2400" dirty="0"/>
          </a:p>
          <a:p>
            <a:pPr marL="0" indent="0">
              <a:buNone/>
            </a:pPr>
            <a:r>
              <a:rPr lang="en-GB" sz="2400" dirty="0" err="1" smtClean="0"/>
              <a:t>Các</a:t>
            </a:r>
            <a:r>
              <a:rPr lang="en-GB" sz="2400" dirty="0" smtClean="0"/>
              <a:t> </a:t>
            </a:r>
            <a:r>
              <a:rPr lang="en-GB" sz="2400" dirty="0" err="1" smtClean="0"/>
              <a:t>chỉ</a:t>
            </a:r>
            <a:r>
              <a:rPr lang="en-GB" sz="2400" dirty="0" smtClean="0"/>
              <a:t> </a:t>
            </a:r>
            <a:r>
              <a:rPr lang="en-GB" sz="2400" dirty="0" err="1" smtClean="0"/>
              <a:t>số</a:t>
            </a:r>
            <a:r>
              <a:rPr lang="en-GB" sz="2400" dirty="0" smtClean="0"/>
              <a:t> </a:t>
            </a:r>
            <a:r>
              <a:rPr lang="en-GB" sz="2400" dirty="0" err="1" smtClean="0"/>
              <a:t>giám</a:t>
            </a:r>
            <a:r>
              <a:rPr lang="en-GB" sz="2400" dirty="0" smtClean="0"/>
              <a:t> </a:t>
            </a:r>
            <a:r>
              <a:rPr lang="en-GB" sz="2400" dirty="0" err="1" smtClean="0"/>
              <a:t>sát</a:t>
            </a:r>
            <a:r>
              <a:rPr lang="en-GB" sz="2400" dirty="0" smtClean="0"/>
              <a:t> </a:t>
            </a:r>
            <a:r>
              <a:rPr lang="en-GB" sz="2400" dirty="0" err="1" smtClean="0"/>
              <a:t>thông</a:t>
            </a:r>
            <a:r>
              <a:rPr lang="en-GB" sz="2400" dirty="0" smtClean="0"/>
              <a:t> </a:t>
            </a:r>
            <a:r>
              <a:rPr lang="en-GB" sz="2400" dirty="0" err="1" smtClean="0"/>
              <a:t>thường</a:t>
            </a:r>
            <a:r>
              <a:rPr lang="en-GB" sz="2400" dirty="0" smtClean="0"/>
              <a:t> </a:t>
            </a:r>
            <a:r>
              <a:rPr lang="en-GB" sz="2400" dirty="0" err="1" smtClean="0"/>
              <a:t>cho</a:t>
            </a:r>
            <a:r>
              <a:rPr lang="en-GB" sz="2400" dirty="0" smtClean="0"/>
              <a:t> </a:t>
            </a:r>
            <a:r>
              <a:rPr lang="en-GB" sz="2400" dirty="0" err="1" smtClean="0"/>
              <a:t>luật</a:t>
            </a:r>
            <a:r>
              <a:rPr lang="en-GB" sz="2400" dirty="0" smtClean="0"/>
              <a:t> KKT:</a:t>
            </a:r>
            <a:endParaRPr lang="en-US" sz="2400" dirty="0" smtClean="0"/>
          </a:p>
          <a:p>
            <a:r>
              <a:rPr lang="en-US" sz="2400" dirty="0" smtClean="0"/>
              <a:t>Ý </a:t>
            </a:r>
            <a:r>
              <a:rPr lang="en-US" sz="2400" dirty="0" err="1" smtClean="0"/>
              <a:t>kiến</a:t>
            </a:r>
            <a:r>
              <a:rPr lang="en-US" sz="2400" dirty="0" smtClean="0"/>
              <a:t>/</a:t>
            </a:r>
            <a:r>
              <a:rPr lang="en-US" sz="2400" dirty="0" err="1"/>
              <a:t>s</a:t>
            </a:r>
            <a:r>
              <a:rPr lang="en-US" sz="2400" dirty="0" err="1" smtClean="0"/>
              <a:t>ự</a:t>
            </a:r>
            <a:r>
              <a:rPr lang="en-US" sz="2400" dirty="0" smtClean="0"/>
              <a:t> </a:t>
            </a:r>
            <a:r>
              <a:rPr lang="en-US" sz="2400" dirty="0" err="1" smtClean="0"/>
              <a:t>ủng</a:t>
            </a:r>
            <a:r>
              <a:rPr lang="en-US" sz="2400" dirty="0" smtClean="0"/>
              <a:t> </a:t>
            </a:r>
            <a:r>
              <a:rPr lang="en-US" sz="2400" dirty="0" err="1" smtClean="0"/>
              <a:t>hộ</a:t>
            </a:r>
            <a:r>
              <a:rPr lang="en-US" sz="2400" dirty="0" smtClean="0"/>
              <a:t> </a:t>
            </a:r>
            <a:r>
              <a:rPr lang="en-US" sz="2400" dirty="0" err="1" smtClean="0"/>
              <a:t>của</a:t>
            </a:r>
            <a:r>
              <a:rPr lang="en-US" sz="2400" dirty="0" smtClean="0"/>
              <a:t> </a:t>
            </a:r>
            <a:r>
              <a:rPr lang="en-US" sz="2400" dirty="0" err="1" smtClean="0"/>
              <a:t>công</a:t>
            </a:r>
            <a:r>
              <a:rPr lang="en-US" sz="2400" dirty="0" smtClean="0"/>
              <a:t> </a:t>
            </a:r>
            <a:r>
              <a:rPr lang="en-US" sz="2400" dirty="0" err="1" smtClean="0"/>
              <a:t>chúng</a:t>
            </a:r>
            <a:endParaRPr lang="en-US" sz="2400" dirty="0" smtClean="0"/>
          </a:p>
          <a:p>
            <a:r>
              <a:rPr lang="en-US" sz="2400" dirty="0" err="1" smtClean="0"/>
              <a:t>Mức</a:t>
            </a:r>
            <a:r>
              <a:rPr lang="en-US" sz="2400" dirty="0" smtClean="0"/>
              <a:t> </a:t>
            </a:r>
            <a:r>
              <a:rPr lang="en-US" sz="2400" dirty="0" err="1" smtClean="0"/>
              <a:t>độ</a:t>
            </a:r>
            <a:r>
              <a:rPr lang="en-US" sz="2400" dirty="0" smtClean="0"/>
              <a:t> </a:t>
            </a:r>
            <a:r>
              <a:rPr lang="en-US" sz="2400" dirty="0" err="1" smtClean="0"/>
              <a:t>tuân</a:t>
            </a:r>
            <a:r>
              <a:rPr lang="en-US" sz="2400" dirty="0" smtClean="0"/>
              <a:t> </a:t>
            </a:r>
            <a:r>
              <a:rPr lang="en-US" sz="2400" dirty="0" err="1" smtClean="0"/>
              <a:t>thủ</a:t>
            </a:r>
            <a:r>
              <a:rPr lang="en-US" sz="2400" dirty="0" smtClean="0"/>
              <a:t> </a:t>
            </a:r>
            <a:r>
              <a:rPr lang="en-US" sz="2400" dirty="0" err="1" smtClean="0"/>
              <a:t>và</a:t>
            </a:r>
            <a:r>
              <a:rPr lang="en-US" sz="2400" dirty="0" smtClean="0"/>
              <a:t> </a:t>
            </a:r>
            <a:r>
              <a:rPr lang="en-US" sz="2400" dirty="0" err="1" smtClean="0"/>
              <a:t>các</a:t>
            </a:r>
            <a:r>
              <a:rPr lang="en-US" sz="2400" dirty="0" smtClean="0"/>
              <a:t> </a:t>
            </a:r>
            <a:r>
              <a:rPr lang="en-US" sz="2400" dirty="0" err="1" smtClean="0"/>
              <a:t>khó</a:t>
            </a:r>
            <a:r>
              <a:rPr lang="en-US" sz="2400" dirty="0" smtClean="0"/>
              <a:t> </a:t>
            </a:r>
            <a:r>
              <a:rPr lang="en-US" sz="2400" dirty="0" err="1" smtClean="0"/>
              <a:t>khăn</a:t>
            </a:r>
            <a:r>
              <a:rPr lang="en-US" sz="2400" dirty="0" smtClean="0"/>
              <a:t> </a:t>
            </a:r>
            <a:r>
              <a:rPr lang="en-US" sz="2400" dirty="0" err="1" smtClean="0"/>
              <a:t>trong</a:t>
            </a:r>
            <a:r>
              <a:rPr lang="en-US" sz="2400" dirty="0" smtClean="0"/>
              <a:t> </a:t>
            </a:r>
            <a:r>
              <a:rPr lang="en-US" sz="2400" dirty="0" err="1" smtClean="0"/>
              <a:t>việc</a:t>
            </a:r>
            <a:r>
              <a:rPr lang="en-US" sz="2400" dirty="0" smtClean="0"/>
              <a:t> </a:t>
            </a:r>
            <a:r>
              <a:rPr lang="en-US" sz="2400" dirty="0" err="1" smtClean="0"/>
              <a:t>tuân</a:t>
            </a:r>
            <a:r>
              <a:rPr lang="en-US" sz="2400" dirty="0" smtClean="0"/>
              <a:t> </a:t>
            </a:r>
            <a:r>
              <a:rPr lang="en-US" sz="2400" dirty="0" err="1" smtClean="0"/>
              <a:t>thủ</a:t>
            </a:r>
            <a:endParaRPr lang="en-US" sz="2400" dirty="0"/>
          </a:p>
          <a:p>
            <a:r>
              <a:rPr lang="en-US" sz="2400" dirty="0" err="1" smtClean="0"/>
              <a:t>Chất</a:t>
            </a:r>
            <a:r>
              <a:rPr lang="en-US" sz="2400" dirty="0" smtClean="0"/>
              <a:t> </a:t>
            </a:r>
            <a:r>
              <a:rPr lang="en-US" sz="2400" dirty="0" err="1" smtClean="0"/>
              <a:t>lượng</a:t>
            </a:r>
            <a:r>
              <a:rPr lang="en-US" sz="2400" dirty="0" smtClean="0"/>
              <a:t> </a:t>
            </a:r>
            <a:r>
              <a:rPr lang="en-US" sz="2400" dirty="0" err="1" smtClean="0"/>
              <a:t>không</a:t>
            </a:r>
            <a:r>
              <a:rPr lang="en-US" sz="2400" dirty="0" smtClean="0"/>
              <a:t> </a:t>
            </a:r>
            <a:r>
              <a:rPr lang="en-US" sz="2400" dirty="0" err="1" smtClean="0"/>
              <a:t>khí</a:t>
            </a:r>
            <a:endParaRPr lang="en-US" sz="2400" dirty="0"/>
          </a:p>
          <a:p>
            <a:r>
              <a:rPr lang="en-US" sz="2400" dirty="0" err="1" smtClean="0"/>
              <a:t>Tác</a:t>
            </a:r>
            <a:r>
              <a:rPr lang="en-US" sz="2400" dirty="0" smtClean="0"/>
              <a:t> </a:t>
            </a:r>
            <a:r>
              <a:rPr lang="en-US" sz="2400" dirty="0" err="1" smtClean="0"/>
              <a:t>động</a:t>
            </a:r>
            <a:r>
              <a:rPr lang="en-US" sz="2400" dirty="0" smtClean="0"/>
              <a:t> </a:t>
            </a:r>
            <a:r>
              <a:rPr lang="en-US" sz="2400" dirty="0" err="1" smtClean="0"/>
              <a:t>đến</a:t>
            </a:r>
            <a:r>
              <a:rPr lang="en-US" sz="2400" dirty="0" smtClean="0"/>
              <a:t> </a:t>
            </a:r>
            <a:r>
              <a:rPr lang="en-US" sz="2400" dirty="0" err="1" smtClean="0"/>
              <a:t>sức</a:t>
            </a:r>
            <a:r>
              <a:rPr lang="en-US" sz="2400" dirty="0" smtClean="0"/>
              <a:t> </a:t>
            </a:r>
            <a:r>
              <a:rPr lang="en-US" sz="2400" dirty="0" err="1" smtClean="0"/>
              <a:t>khỏe</a:t>
            </a:r>
            <a:r>
              <a:rPr lang="en-US" sz="2400" dirty="0" smtClean="0"/>
              <a:t> </a:t>
            </a:r>
            <a:r>
              <a:rPr lang="en-US" sz="2400" dirty="0" err="1" smtClean="0"/>
              <a:t>người</a:t>
            </a:r>
            <a:r>
              <a:rPr lang="en-US" sz="2400" dirty="0" smtClean="0"/>
              <a:t> </a:t>
            </a:r>
            <a:r>
              <a:rPr lang="en-US" sz="2400" dirty="0" err="1" smtClean="0"/>
              <a:t>lao</a:t>
            </a:r>
            <a:r>
              <a:rPr lang="en-US" sz="2400" dirty="0" smtClean="0"/>
              <a:t> </a:t>
            </a:r>
            <a:r>
              <a:rPr lang="en-US" sz="2400" dirty="0" err="1" smtClean="0"/>
              <a:t>động</a:t>
            </a:r>
            <a:r>
              <a:rPr lang="en-US" sz="2400" dirty="0" smtClean="0"/>
              <a:t> </a:t>
            </a:r>
            <a:r>
              <a:rPr lang="en-US" sz="2400" dirty="0" err="1" smtClean="0"/>
              <a:t>tại</a:t>
            </a:r>
            <a:r>
              <a:rPr lang="en-US" sz="2400" dirty="0" smtClean="0"/>
              <a:t> </a:t>
            </a:r>
            <a:r>
              <a:rPr lang="en-US" sz="2400" dirty="0" err="1" smtClean="0"/>
              <a:t>các</a:t>
            </a:r>
            <a:r>
              <a:rPr lang="en-US" sz="2400" dirty="0" smtClean="0"/>
              <a:t> </a:t>
            </a:r>
            <a:r>
              <a:rPr lang="en-US" sz="2400" dirty="0" err="1" smtClean="0"/>
              <a:t>cơ</a:t>
            </a:r>
            <a:r>
              <a:rPr lang="en-US" sz="2400" dirty="0" smtClean="0"/>
              <a:t> </a:t>
            </a:r>
            <a:r>
              <a:rPr lang="en-US" sz="2400" dirty="0" err="1" smtClean="0"/>
              <a:t>sở</a:t>
            </a:r>
            <a:r>
              <a:rPr lang="en-US" sz="2400" dirty="0" smtClean="0"/>
              <a:t> </a:t>
            </a:r>
            <a:r>
              <a:rPr lang="en-US" sz="2400" dirty="0" err="1" smtClean="0"/>
              <a:t>khác</a:t>
            </a:r>
            <a:r>
              <a:rPr lang="en-US" sz="2400" dirty="0" smtClean="0"/>
              <a:t> </a:t>
            </a:r>
            <a:r>
              <a:rPr lang="en-US" sz="2400" dirty="0" err="1" smtClean="0"/>
              <a:t>nhau</a:t>
            </a:r>
            <a:endParaRPr lang="en-US" sz="2400" dirty="0"/>
          </a:p>
          <a:p>
            <a:r>
              <a:rPr lang="en-US" sz="2400" dirty="0" err="1" smtClean="0"/>
              <a:t>Tác</a:t>
            </a:r>
            <a:r>
              <a:rPr lang="en-US" sz="2400" dirty="0" smtClean="0"/>
              <a:t> </a:t>
            </a:r>
            <a:r>
              <a:rPr lang="en-US" sz="2400" dirty="0" err="1" smtClean="0"/>
              <a:t>động</a:t>
            </a:r>
            <a:r>
              <a:rPr lang="en-US" sz="2400" dirty="0" smtClean="0"/>
              <a:t> </a:t>
            </a:r>
            <a:r>
              <a:rPr lang="en-US" sz="2400" dirty="0" err="1" smtClean="0"/>
              <a:t>đến</a:t>
            </a:r>
            <a:r>
              <a:rPr lang="en-US" sz="2400" dirty="0" smtClean="0"/>
              <a:t> </a:t>
            </a:r>
            <a:r>
              <a:rPr lang="en-US" sz="2400" dirty="0" err="1" smtClean="0"/>
              <a:t>kinh</a:t>
            </a:r>
            <a:r>
              <a:rPr lang="en-US" sz="2400" dirty="0" smtClean="0"/>
              <a:t> </a:t>
            </a:r>
            <a:r>
              <a:rPr lang="en-US" sz="2400" dirty="0" err="1" smtClean="0"/>
              <a:t>tế</a:t>
            </a:r>
            <a:r>
              <a:rPr lang="en-US" sz="2400" dirty="0" smtClean="0"/>
              <a:t>, </a:t>
            </a:r>
            <a:r>
              <a:rPr lang="en-US" sz="2400" dirty="0" err="1" smtClean="0"/>
              <a:t>đặc</a:t>
            </a:r>
            <a:r>
              <a:rPr lang="en-US" sz="2400" dirty="0" smtClean="0"/>
              <a:t> </a:t>
            </a:r>
            <a:r>
              <a:rPr lang="en-US" sz="2400" dirty="0" err="1" smtClean="0"/>
              <a:t>biệt</a:t>
            </a:r>
            <a:r>
              <a:rPr lang="en-US" sz="2400" dirty="0" smtClean="0"/>
              <a:t> </a:t>
            </a:r>
            <a:r>
              <a:rPr lang="en-US" sz="2400" dirty="0" err="1" smtClean="0"/>
              <a:t>tại</a:t>
            </a:r>
            <a:r>
              <a:rPr lang="en-US" sz="2400" dirty="0" smtClean="0"/>
              <a:t> </a:t>
            </a:r>
            <a:r>
              <a:rPr lang="en-US" sz="2400" dirty="0" err="1" smtClean="0"/>
              <a:t>các</a:t>
            </a:r>
            <a:r>
              <a:rPr lang="en-US" sz="2400" dirty="0" smtClean="0"/>
              <a:t> </a:t>
            </a:r>
            <a:r>
              <a:rPr lang="en-US" sz="2400" dirty="0" err="1" smtClean="0"/>
              <a:t>cơ</a:t>
            </a:r>
            <a:r>
              <a:rPr lang="en-US" sz="2400" dirty="0" smtClean="0"/>
              <a:t> </a:t>
            </a:r>
            <a:r>
              <a:rPr lang="en-US" sz="2400" dirty="0" err="1" smtClean="0"/>
              <a:t>sở</a:t>
            </a:r>
            <a:r>
              <a:rPr lang="en-US" sz="2400" dirty="0" smtClean="0"/>
              <a:t> </a:t>
            </a:r>
            <a:r>
              <a:rPr lang="en-US" sz="2400" dirty="0" err="1" smtClean="0"/>
              <a:t>dịch</a:t>
            </a:r>
            <a:r>
              <a:rPr lang="en-US" sz="2400" dirty="0" smtClean="0"/>
              <a:t> </a:t>
            </a:r>
            <a:r>
              <a:rPr lang="en-US" sz="2400" dirty="0" err="1" smtClean="0"/>
              <a:t>vụ</a:t>
            </a:r>
            <a:endParaRPr lang="en-US" sz="2400" dirty="0"/>
          </a:p>
          <a:p>
            <a:r>
              <a:rPr lang="en-US" sz="2400" dirty="0" err="1" smtClean="0"/>
              <a:t>Hành</a:t>
            </a:r>
            <a:r>
              <a:rPr lang="en-US" sz="2400" dirty="0" smtClean="0"/>
              <a:t> vi </a:t>
            </a:r>
            <a:r>
              <a:rPr lang="en-US" sz="2400" dirty="0" err="1" smtClean="0"/>
              <a:t>hút</a:t>
            </a:r>
            <a:r>
              <a:rPr lang="en-US" sz="2400" dirty="0" smtClean="0"/>
              <a:t> </a:t>
            </a:r>
            <a:r>
              <a:rPr lang="en-US" sz="2400" dirty="0" err="1" smtClean="0"/>
              <a:t>thuốc</a:t>
            </a:r>
            <a:r>
              <a:rPr lang="en-US" sz="2400" dirty="0" smtClean="0"/>
              <a:t> (</a:t>
            </a:r>
            <a:r>
              <a:rPr lang="en-US" sz="2400" dirty="0" err="1" smtClean="0"/>
              <a:t>tiêu</a:t>
            </a:r>
            <a:r>
              <a:rPr lang="en-US" sz="2400" dirty="0" smtClean="0"/>
              <a:t> </a:t>
            </a:r>
            <a:r>
              <a:rPr lang="en-US" sz="2400" dirty="0" err="1" smtClean="0"/>
              <a:t>thụ</a:t>
            </a:r>
            <a:r>
              <a:rPr lang="en-US" sz="2400" dirty="0" smtClean="0"/>
              <a:t> </a:t>
            </a:r>
            <a:r>
              <a:rPr lang="en-US" sz="2400" dirty="0" err="1" smtClean="0"/>
              <a:t>bình</a:t>
            </a:r>
            <a:r>
              <a:rPr lang="en-US" sz="2400" dirty="0" smtClean="0"/>
              <a:t> </a:t>
            </a:r>
            <a:r>
              <a:rPr lang="en-US" sz="2400" dirty="0" err="1" smtClean="0"/>
              <a:t>quân</a:t>
            </a:r>
            <a:r>
              <a:rPr lang="en-US" sz="2400" dirty="0" smtClean="0"/>
              <a:t> </a:t>
            </a:r>
            <a:r>
              <a:rPr lang="en-US" sz="2400" dirty="0" err="1" smtClean="0"/>
              <a:t>đầu</a:t>
            </a:r>
            <a:r>
              <a:rPr lang="en-US" sz="2400" dirty="0" smtClean="0"/>
              <a:t> </a:t>
            </a:r>
            <a:r>
              <a:rPr lang="en-US" sz="2400" dirty="0" err="1" smtClean="0"/>
              <a:t>người</a:t>
            </a:r>
            <a:r>
              <a:rPr lang="en-US" sz="2400" dirty="0" smtClean="0"/>
              <a:t>, </a:t>
            </a:r>
            <a:r>
              <a:rPr lang="en-US" sz="2400" dirty="0" err="1" smtClean="0"/>
              <a:t>tỉ</a:t>
            </a:r>
            <a:r>
              <a:rPr lang="en-US" sz="2400" dirty="0" smtClean="0"/>
              <a:t> </a:t>
            </a:r>
            <a:r>
              <a:rPr lang="en-US" sz="2400" dirty="0" err="1" smtClean="0"/>
              <a:t>lệ</a:t>
            </a:r>
            <a:r>
              <a:rPr lang="en-US" sz="2400" dirty="0" smtClean="0"/>
              <a:t> </a:t>
            </a:r>
            <a:r>
              <a:rPr lang="en-US" sz="2400" dirty="0" err="1" smtClean="0"/>
              <a:t>hút</a:t>
            </a:r>
            <a:r>
              <a:rPr lang="en-US" sz="2400" dirty="0" smtClean="0"/>
              <a:t>, ý </a:t>
            </a:r>
            <a:r>
              <a:rPr lang="en-US" sz="2400" dirty="0" err="1" smtClean="0"/>
              <a:t>định</a:t>
            </a:r>
            <a:r>
              <a:rPr lang="en-US" sz="2400" dirty="0" smtClean="0"/>
              <a:t> </a:t>
            </a:r>
            <a:r>
              <a:rPr lang="en-US" sz="2400" dirty="0" err="1" smtClean="0"/>
              <a:t>bỏ</a:t>
            </a:r>
            <a:r>
              <a:rPr lang="en-US" sz="2400" dirty="0" smtClean="0"/>
              <a:t> </a:t>
            </a:r>
            <a:r>
              <a:rPr lang="en-US" sz="2400" dirty="0" err="1" smtClean="0"/>
              <a:t>thuốc</a:t>
            </a:r>
            <a:r>
              <a:rPr lang="en-US" sz="2400" dirty="0" smtClean="0"/>
              <a:t>, </a:t>
            </a:r>
            <a:r>
              <a:rPr lang="en-US" sz="2400" dirty="0" err="1" smtClean="0"/>
              <a:t>tuổi</a:t>
            </a:r>
            <a:r>
              <a:rPr lang="en-US" sz="2400" dirty="0" smtClean="0"/>
              <a:t> </a:t>
            </a:r>
            <a:r>
              <a:rPr lang="en-US" sz="2400" dirty="0" err="1" smtClean="0"/>
              <a:t>bắt</a:t>
            </a:r>
            <a:r>
              <a:rPr lang="en-US" sz="2400" dirty="0" smtClean="0"/>
              <a:t> </a:t>
            </a:r>
            <a:r>
              <a:rPr lang="en-US" sz="2400" dirty="0" err="1" smtClean="0"/>
              <a:t>đầu</a:t>
            </a:r>
            <a:r>
              <a:rPr lang="en-US" sz="2400" dirty="0" smtClean="0"/>
              <a:t> </a:t>
            </a:r>
            <a:r>
              <a:rPr lang="en-US" sz="2400" dirty="0" err="1" smtClean="0"/>
              <a:t>hút</a:t>
            </a:r>
            <a:r>
              <a:rPr lang="en-US" sz="2400" dirty="0" smtClean="0"/>
              <a:t>)</a:t>
            </a:r>
            <a:endParaRPr lang="en-US" sz="2400" dirty="0"/>
          </a:p>
          <a:p>
            <a:endParaRPr lang="en-US" sz="2400" dirty="0"/>
          </a:p>
        </p:txBody>
      </p:sp>
    </p:spTree>
    <p:extLst>
      <p:ext uri="{BB962C8B-B14F-4D97-AF65-F5344CB8AC3E}">
        <p14:creationId xmlns="" xmlns:p14="http://schemas.microsoft.com/office/powerpoint/2010/main" val="3315336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r>
              <a:rPr lang="en-US" dirty="0" err="1" smtClean="0"/>
              <a:t>Sự</a:t>
            </a:r>
            <a:r>
              <a:rPr lang="en-US" dirty="0" smtClean="0"/>
              <a:t> </a:t>
            </a:r>
            <a:r>
              <a:rPr lang="en-US" dirty="0" err="1" smtClean="0"/>
              <a:t>ủng</a:t>
            </a:r>
            <a:r>
              <a:rPr lang="en-US" dirty="0" smtClean="0"/>
              <a:t> </a:t>
            </a:r>
            <a:r>
              <a:rPr lang="en-US" dirty="0" err="1" smtClean="0"/>
              <a:t>hộ</a:t>
            </a:r>
            <a:r>
              <a:rPr lang="en-US" dirty="0" smtClean="0"/>
              <a:t>/ý </a:t>
            </a:r>
            <a:r>
              <a:rPr lang="en-US" dirty="0" err="1" smtClean="0"/>
              <a:t>kiến</a:t>
            </a:r>
            <a:r>
              <a:rPr lang="en-US" dirty="0" smtClean="0"/>
              <a:t> </a:t>
            </a:r>
            <a:r>
              <a:rPr lang="en-US" dirty="0" err="1" smtClean="0"/>
              <a:t>công</a:t>
            </a:r>
            <a:r>
              <a:rPr lang="en-US" dirty="0" smtClean="0"/>
              <a:t> </a:t>
            </a:r>
            <a:r>
              <a:rPr lang="en-US" dirty="0" err="1" smtClean="0"/>
              <a:t>chúng</a:t>
            </a:r>
            <a:endParaRPr lang="en-US" dirty="0"/>
          </a:p>
        </p:txBody>
      </p:sp>
      <p:sp>
        <p:nvSpPr>
          <p:cNvPr id="3" name="Content Placeholder 2"/>
          <p:cNvSpPr>
            <a:spLocks noGrp="1"/>
          </p:cNvSpPr>
          <p:nvPr>
            <p:ph idx="1"/>
          </p:nvPr>
        </p:nvSpPr>
        <p:spPr>
          <a:xfrm>
            <a:off x="457200" y="1600200"/>
            <a:ext cx="8229600" cy="4983163"/>
          </a:xfrm>
        </p:spPr>
        <p:txBody>
          <a:bodyPr/>
          <a:lstStyle/>
          <a:p>
            <a:r>
              <a:rPr lang="en-US" sz="2400" dirty="0" err="1" smtClean="0"/>
              <a:t>Sử</a:t>
            </a:r>
            <a:r>
              <a:rPr lang="en-US" sz="2400" dirty="0" smtClean="0"/>
              <a:t> </a:t>
            </a:r>
            <a:r>
              <a:rPr lang="en-US" sz="2400" dirty="0" err="1" smtClean="0"/>
              <a:t>dụng</a:t>
            </a:r>
            <a:r>
              <a:rPr lang="en-US" sz="2400" dirty="0" smtClean="0"/>
              <a:t> </a:t>
            </a:r>
            <a:r>
              <a:rPr lang="en-US" sz="2400" dirty="0" err="1" smtClean="0"/>
              <a:t>các</a:t>
            </a:r>
            <a:r>
              <a:rPr lang="en-US" sz="2400" dirty="0" smtClean="0"/>
              <a:t> </a:t>
            </a:r>
            <a:r>
              <a:rPr lang="en-US" sz="2400" dirty="0" err="1" smtClean="0"/>
              <a:t>bộ</a:t>
            </a:r>
            <a:r>
              <a:rPr lang="en-US" sz="2400" dirty="0" smtClean="0"/>
              <a:t> </a:t>
            </a:r>
            <a:r>
              <a:rPr lang="en-US" sz="2400" dirty="0" err="1" smtClean="0"/>
              <a:t>câu</a:t>
            </a:r>
            <a:r>
              <a:rPr lang="en-US" sz="2400" dirty="0" smtClean="0"/>
              <a:t> </a:t>
            </a:r>
            <a:r>
              <a:rPr lang="en-US" sz="2400" dirty="0" err="1" smtClean="0"/>
              <a:t>hỏi</a:t>
            </a:r>
            <a:r>
              <a:rPr lang="en-US" sz="2400" dirty="0" smtClean="0"/>
              <a:t>/</a:t>
            </a:r>
            <a:r>
              <a:rPr lang="en-US" sz="2400" dirty="0" err="1" smtClean="0"/>
              <a:t>điều</a:t>
            </a:r>
            <a:r>
              <a:rPr lang="en-US" sz="2400" dirty="0" smtClean="0"/>
              <a:t> </a:t>
            </a:r>
            <a:r>
              <a:rPr lang="en-US" sz="2400" dirty="0" err="1" smtClean="0"/>
              <a:t>tra</a:t>
            </a:r>
            <a:endParaRPr lang="en-US" sz="2400" dirty="0" smtClean="0"/>
          </a:p>
          <a:p>
            <a:r>
              <a:rPr lang="en-GB" sz="2400" dirty="0" err="1" smtClean="0"/>
              <a:t>Tiến</a:t>
            </a:r>
            <a:r>
              <a:rPr lang="en-GB" sz="2400" dirty="0" smtClean="0"/>
              <a:t> </a:t>
            </a:r>
            <a:r>
              <a:rPr lang="en-GB" sz="2400" dirty="0" err="1" smtClean="0"/>
              <a:t>hành</a:t>
            </a:r>
            <a:r>
              <a:rPr lang="en-GB" sz="2400" dirty="0" smtClean="0"/>
              <a:t> </a:t>
            </a:r>
            <a:r>
              <a:rPr lang="en-GB" sz="2400" dirty="0" err="1" smtClean="0"/>
              <a:t>phỏng</a:t>
            </a:r>
            <a:r>
              <a:rPr lang="en-GB" sz="2400" dirty="0" smtClean="0"/>
              <a:t> </a:t>
            </a:r>
            <a:r>
              <a:rPr lang="en-GB" sz="2400" dirty="0" err="1" smtClean="0"/>
              <a:t>vấn</a:t>
            </a:r>
            <a:endParaRPr lang="en-US" sz="2400" dirty="0"/>
          </a:p>
          <a:p>
            <a:r>
              <a:rPr lang="en-US" sz="2400" dirty="0" err="1" smtClean="0"/>
              <a:t>Đưa</a:t>
            </a:r>
            <a:r>
              <a:rPr lang="en-US" sz="2400" dirty="0" smtClean="0"/>
              <a:t> </a:t>
            </a:r>
            <a:r>
              <a:rPr lang="en-US" sz="2400" dirty="0" err="1" smtClean="0"/>
              <a:t>thêm</a:t>
            </a:r>
            <a:r>
              <a:rPr lang="en-US" sz="2400" dirty="0" smtClean="0"/>
              <a:t> </a:t>
            </a:r>
            <a:r>
              <a:rPr lang="en-US" sz="2400" dirty="0" err="1" smtClean="0"/>
              <a:t>một</a:t>
            </a:r>
            <a:r>
              <a:rPr lang="en-US" sz="2400" dirty="0" smtClean="0"/>
              <a:t> </a:t>
            </a:r>
            <a:r>
              <a:rPr lang="en-US" sz="2400" dirty="0" err="1" smtClean="0"/>
              <a:t>số</a:t>
            </a:r>
            <a:r>
              <a:rPr lang="en-US" sz="2400" dirty="0" smtClean="0"/>
              <a:t> </a:t>
            </a:r>
            <a:r>
              <a:rPr lang="en-US" sz="2400" dirty="0" err="1" smtClean="0"/>
              <a:t>câu</a:t>
            </a:r>
            <a:r>
              <a:rPr lang="en-US" sz="2400" dirty="0" smtClean="0"/>
              <a:t> </a:t>
            </a:r>
            <a:r>
              <a:rPr lang="en-US" sz="2400" dirty="0" err="1" smtClean="0"/>
              <a:t>hỏi</a:t>
            </a:r>
            <a:r>
              <a:rPr lang="en-US" sz="2400" dirty="0" smtClean="0"/>
              <a:t> </a:t>
            </a:r>
            <a:r>
              <a:rPr lang="en-US" sz="2400" dirty="0" err="1" smtClean="0"/>
              <a:t>vào</a:t>
            </a:r>
            <a:r>
              <a:rPr lang="en-US" sz="2400" dirty="0" smtClean="0"/>
              <a:t> </a:t>
            </a:r>
            <a:r>
              <a:rPr lang="en-US" sz="2400" dirty="0" err="1" smtClean="0"/>
              <a:t>các</a:t>
            </a:r>
            <a:r>
              <a:rPr lang="en-US" sz="2400" dirty="0" smtClean="0"/>
              <a:t> </a:t>
            </a:r>
            <a:r>
              <a:rPr lang="en-US" sz="2400" dirty="0" err="1" smtClean="0"/>
              <a:t>điều</a:t>
            </a:r>
            <a:r>
              <a:rPr lang="en-US" sz="2400" dirty="0" smtClean="0"/>
              <a:t> </a:t>
            </a:r>
            <a:r>
              <a:rPr lang="en-US" sz="2400" dirty="0" err="1" smtClean="0"/>
              <a:t>tra</a:t>
            </a:r>
            <a:r>
              <a:rPr lang="en-US" sz="2400" dirty="0" smtClean="0"/>
              <a:t> </a:t>
            </a:r>
            <a:r>
              <a:rPr lang="en-US" sz="2400" dirty="0" err="1" smtClean="0"/>
              <a:t>lấy</a:t>
            </a:r>
            <a:r>
              <a:rPr lang="en-US" sz="2400" dirty="0" smtClean="0"/>
              <a:t> ý </a:t>
            </a:r>
            <a:r>
              <a:rPr lang="en-US" sz="2400" dirty="0" err="1" smtClean="0"/>
              <a:t>kiến</a:t>
            </a:r>
            <a:r>
              <a:rPr lang="en-US" sz="2400" dirty="0" smtClean="0"/>
              <a:t> </a:t>
            </a:r>
            <a:r>
              <a:rPr lang="en-US" sz="2400" dirty="0" err="1" smtClean="0"/>
              <a:t>công</a:t>
            </a:r>
            <a:r>
              <a:rPr lang="en-US" sz="2400" dirty="0" smtClean="0"/>
              <a:t> </a:t>
            </a:r>
            <a:r>
              <a:rPr lang="en-US" sz="2400" dirty="0" err="1" smtClean="0"/>
              <a:t>chúng</a:t>
            </a:r>
            <a:r>
              <a:rPr lang="en-US" sz="2400" dirty="0" smtClean="0"/>
              <a:t> </a:t>
            </a:r>
            <a:r>
              <a:rPr lang="en-US" sz="2400" dirty="0" err="1" smtClean="0"/>
              <a:t>hiện</a:t>
            </a:r>
            <a:r>
              <a:rPr lang="en-US" sz="2400" dirty="0" smtClean="0"/>
              <a:t> </a:t>
            </a:r>
            <a:r>
              <a:rPr lang="en-US" sz="2400" dirty="0" err="1" smtClean="0"/>
              <a:t>có</a:t>
            </a:r>
            <a:endParaRPr lang="en-US" sz="2400" dirty="0" smtClean="0"/>
          </a:p>
          <a:p>
            <a:endParaRPr lang="en-GB" sz="2400" dirty="0"/>
          </a:p>
          <a:p>
            <a:r>
              <a:rPr lang="en-GB" sz="2400" dirty="0" err="1" smtClean="0"/>
              <a:t>Các</a:t>
            </a:r>
            <a:r>
              <a:rPr lang="en-GB" sz="2400" dirty="0" smtClean="0"/>
              <a:t> </a:t>
            </a:r>
            <a:r>
              <a:rPr lang="en-GB" sz="2400" dirty="0" err="1" smtClean="0"/>
              <a:t>chỉ</a:t>
            </a:r>
            <a:r>
              <a:rPr lang="en-GB" sz="2400" dirty="0" smtClean="0"/>
              <a:t> </a:t>
            </a:r>
            <a:r>
              <a:rPr lang="en-GB" sz="2400" dirty="0" err="1" smtClean="0"/>
              <a:t>số</a:t>
            </a:r>
            <a:r>
              <a:rPr lang="en-GB" sz="2400" dirty="0" smtClean="0"/>
              <a:t> </a:t>
            </a:r>
            <a:r>
              <a:rPr lang="en-GB" sz="2400" dirty="0" err="1" smtClean="0"/>
              <a:t>cần</a:t>
            </a:r>
            <a:r>
              <a:rPr lang="en-GB" sz="2400" dirty="0" smtClean="0"/>
              <a:t> </a:t>
            </a:r>
            <a:r>
              <a:rPr lang="en-GB" sz="2400" dirty="0" err="1" smtClean="0"/>
              <a:t>thiết</a:t>
            </a:r>
            <a:r>
              <a:rPr lang="en-GB" sz="2400" dirty="0" smtClean="0"/>
              <a:t>:</a:t>
            </a:r>
          </a:p>
          <a:p>
            <a:pPr lvl="1">
              <a:buFont typeface="Wingdings" panose="05000000000000000000" pitchFamily="2" charset="2"/>
              <a:buChar char="Ø"/>
            </a:pPr>
            <a:r>
              <a:rPr lang="en-GB" sz="2400" dirty="0" smtClean="0"/>
              <a:t>% </a:t>
            </a:r>
            <a:r>
              <a:rPr lang="en-GB" sz="2400" dirty="0" err="1" smtClean="0"/>
              <a:t>người</a:t>
            </a:r>
            <a:r>
              <a:rPr lang="en-GB" sz="2400" dirty="0" smtClean="0"/>
              <a:t> </a:t>
            </a:r>
            <a:r>
              <a:rPr lang="en-GB" sz="2400" dirty="0" err="1" smtClean="0"/>
              <a:t>ủng</a:t>
            </a:r>
            <a:r>
              <a:rPr lang="en-GB" sz="2400" dirty="0" smtClean="0"/>
              <a:t> </a:t>
            </a:r>
            <a:r>
              <a:rPr lang="en-GB" sz="2400" dirty="0" err="1" smtClean="0"/>
              <a:t>hộ</a:t>
            </a:r>
            <a:r>
              <a:rPr lang="en-GB" sz="2400" dirty="0" smtClean="0"/>
              <a:t> </a:t>
            </a:r>
            <a:r>
              <a:rPr lang="en-GB" sz="2400" dirty="0" err="1" smtClean="0"/>
              <a:t>cấm</a:t>
            </a:r>
            <a:r>
              <a:rPr lang="en-GB" sz="2400" dirty="0" smtClean="0"/>
              <a:t> </a:t>
            </a:r>
            <a:r>
              <a:rPr lang="en-GB" sz="2400" dirty="0" err="1" smtClean="0"/>
              <a:t>hút</a:t>
            </a:r>
            <a:r>
              <a:rPr lang="en-GB" sz="2400" dirty="0" smtClean="0"/>
              <a:t> </a:t>
            </a:r>
            <a:r>
              <a:rPr lang="en-GB" sz="2400" dirty="0" err="1" smtClean="0"/>
              <a:t>thuốc</a:t>
            </a:r>
            <a:r>
              <a:rPr lang="en-GB" sz="2400" dirty="0" smtClean="0"/>
              <a:t> </a:t>
            </a:r>
            <a:r>
              <a:rPr lang="en-GB" sz="2400" dirty="0" err="1" smtClean="0"/>
              <a:t>nơi</a:t>
            </a:r>
            <a:r>
              <a:rPr lang="en-GB" sz="2400" dirty="0" smtClean="0"/>
              <a:t> </a:t>
            </a:r>
            <a:r>
              <a:rPr lang="en-GB" sz="2400" dirty="0" err="1" smtClean="0"/>
              <a:t>công</a:t>
            </a:r>
            <a:r>
              <a:rPr lang="en-GB" sz="2400" dirty="0" smtClean="0"/>
              <a:t> </a:t>
            </a:r>
            <a:r>
              <a:rPr lang="en-GB" sz="2400" dirty="0" err="1" smtClean="0"/>
              <a:t>cộng</a:t>
            </a:r>
            <a:endParaRPr lang="en-GB" sz="2400" dirty="0" smtClean="0"/>
          </a:p>
          <a:p>
            <a:pPr lvl="1">
              <a:buFont typeface="Wingdings" panose="05000000000000000000" pitchFamily="2" charset="2"/>
              <a:buChar char="Ø"/>
            </a:pPr>
            <a:r>
              <a:rPr lang="en-GB" sz="2400" dirty="0"/>
              <a:t>% </a:t>
            </a:r>
            <a:r>
              <a:rPr lang="en-GB" sz="2400" dirty="0" err="1"/>
              <a:t>người</a:t>
            </a:r>
            <a:r>
              <a:rPr lang="en-GB" sz="2400" dirty="0"/>
              <a:t> </a:t>
            </a:r>
            <a:r>
              <a:rPr lang="en-GB" sz="2400" dirty="0" err="1"/>
              <a:t>ủng</a:t>
            </a:r>
            <a:r>
              <a:rPr lang="en-GB" sz="2400" dirty="0"/>
              <a:t> </a:t>
            </a:r>
            <a:r>
              <a:rPr lang="en-GB" sz="2400" dirty="0" err="1"/>
              <a:t>hộ</a:t>
            </a:r>
            <a:r>
              <a:rPr lang="en-GB" sz="2400" dirty="0"/>
              <a:t> </a:t>
            </a:r>
            <a:r>
              <a:rPr lang="en-GB" sz="2400" dirty="0" err="1" smtClean="0"/>
              <a:t>mở</a:t>
            </a:r>
            <a:r>
              <a:rPr lang="en-GB" sz="2400" dirty="0" smtClean="0"/>
              <a:t> </a:t>
            </a:r>
            <a:r>
              <a:rPr lang="en-GB" sz="2400" dirty="0" err="1" smtClean="0"/>
              <a:t>rộng</a:t>
            </a:r>
            <a:r>
              <a:rPr lang="en-GB" sz="2400" dirty="0" smtClean="0"/>
              <a:t> qui </a:t>
            </a:r>
            <a:r>
              <a:rPr lang="en-GB" sz="2400" dirty="0" err="1" smtClean="0"/>
              <a:t>định</a:t>
            </a:r>
            <a:r>
              <a:rPr lang="en-GB" sz="2400" dirty="0" smtClean="0"/>
              <a:t> </a:t>
            </a:r>
            <a:r>
              <a:rPr lang="en-GB" sz="2400" dirty="0" err="1" smtClean="0"/>
              <a:t>cấm</a:t>
            </a:r>
            <a:r>
              <a:rPr lang="en-GB" sz="2400" dirty="0" smtClean="0"/>
              <a:t> </a:t>
            </a:r>
            <a:r>
              <a:rPr lang="en-GB" sz="2400" dirty="0" err="1"/>
              <a:t>hút</a:t>
            </a:r>
            <a:r>
              <a:rPr lang="en-GB" sz="2400" dirty="0"/>
              <a:t> </a:t>
            </a:r>
            <a:r>
              <a:rPr lang="en-GB" sz="2400" dirty="0" err="1" smtClean="0"/>
              <a:t>thuốc</a:t>
            </a:r>
            <a:endParaRPr lang="en-GB" sz="2400" dirty="0"/>
          </a:p>
          <a:p>
            <a:pPr lvl="1">
              <a:buFont typeface="Wingdings" panose="05000000000000000000" pitchFamily="2" charset="2"/>
              <a:buChar char="Ø"/>
            </a:pPr>
            <a:endParaRPr lang="en-GB" sz="2400" dirty="0" smtClean="0"/>
          </a:p>
          <a:p>
            <a:pPr lvl="1"/>
            <a:endParaRPr lang="en-US" sz="2000" dirty="0"/>
          </a:p>
          <a:p>
            <a:endParaRPr lang="en-US" sz="2400" dirty="0"/>
          </a:p>
        </p:txBody>
      </p:sp>
    </p:spTree>
    <p:extLst>
      <p:ext uri="{BB962C8B-B14F-4D97-AF65-F5344CB8AC3E}">
        <p14:creationId xmlns="" xmlns:p14="http://schemas.microsoft.com/office/powerpoint/2010/main" val="3233643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r>
              <a:rPr lang="en-US" dirty="0" err="1" smtClean="0"/>
              <a:t>Sự</a:t>
            </a:r>
            <a:r>
              <a:rPr lang="en-US" dirty="0" smtClean="0"/>
              <a:t> </a:t>
            </a:r>
            <a:r>
              <a:rPr lang="en-US" dirty="0" err="1" smtClean="0"/>
              <a:t>tuân</a:t>
            </a:r>
            <a:r>
              <a:rPr lang="en-US" dirty="0" smtClean="0"/>
              <a:t> </a:t>
            </a:r>
            <a:r>
              <a:rPr lang="en-US" dirty="0" err="1" smtClean="0"/>
              <a:t>thủ</a:t>
            </a:r>
            <a:endParaRPr lang="en-US" dirty="0"/>
          </a:p>
        </p:txBody>
      </p:sp>
      <p:sp>
        <p:nvSpPr>
          <p:cNvPr id="3" name="Content Placeholder 2"/>
          <p:cNvSpPr>
            <a:spLocks noGrp="1"/>
          </p:cNvSpPr>
          <p:nvPr>
            <p:ph idx="1"/>
          </p:nvPr>
        </p:nvSpPr>
        <p:spPr>
          <a:xfrm>
            <a:off x="457200" y="1412776"/>
            <a:ext cx="8229600" cy="4525963"/>
          </a:xfrm>
        </p:spPr>
        <p:txBody>
          <a:bodyPr/>
          <a:lstStyle/>
          <a:p>
            <a:r>
              <a:rPr lang="en-US" sz="2400" dirty="0" err="1" smtClean="0"/>
              <a:t>Tổng</a:t>
            </a:r>
            <a:r>
              <a:rPr lang="en-US" sz="2400" dirty="0" smtClean="0"/>
              <a:t> </a:t>
            </a:r>
            <a:r>
              <a:rPr lang="en-US" sz="2400" dirty="0" err="1" smtClean="0"/>
              <a:t>hợp</a:t>
            </a:r>
            <a:r>
              <a:rPr lang="en-US" sz="2400" dirty="0" smtClean="0"/>
              <a:t> </a:t>
            </a:r>
            <a:r>
              <a:rPr lang="en-US" sz="2400" dirty="0" err="1" smtClean="0"/>
              <a:t>và</a:t>
            </a:r>
            <a:r>
              <a:rPr lang="en-US" sz="2400" dirty="0" smtClean="0"/>
              <a:t> </a:t>
            </a:r>
            <a:r>
              <a:rPr lang="en-US" sz="2400" dirty="0" err="1" smtClean="0"/>
              <a:t>phân</a:t>
            </a:r>
            <a:r>
              <a:rPr lang="en-US" sz="2400" dirty="0" smtClean="0"/>
              <a:t> </a:t>
            </a:r>
            <a:r>
              <a:rPr lang="en-US" sz="2400" dirty="0" err="1" smtClean="0"/>
              <a:t>tích</a:t>
            </a:r>
            <a:r>
              <a:rPr lang="en-US" sz="2400" dirty="0" smtClean="0"/>
              <a:t> </a:t>
            </a:r>
            <a:r>
              <a:rPr lang="en-US" sz="2400" dirty="0" err="1"/>
              <a:t>các</a:t>
            </a:r>
            <a:r>
              <a:rPr lang="en-US" sz="2400" dirty="0"/>
              <a:t> </a:t>
            </a:r>
            <a:r>
              <a:rPr lang="en-US" sz="2400" dirty="0" err="1"/>
              <a:t>số</a:t>
            </a:r>
            <a:r>
              <a:rPr lang="en-US" sz="2400" dirty="0"/>
              <a:t> </a:t>
            </a:r>
            <a:r>
              <a:rPr lang="en-US" sz="2400" dirty="0" err="1"/>
              <a:t>liệu</a:t>
            </a:r>
            <a:r>
              <a:rPr lang="en-US" sz="2400" dirty="0"/>
              <a:t> </a:t>
            </a:r>
            <a:r>
              <a:rPr lang="en-US" sz="2400" dirty="0" err="1" smtClean="0"/>
              <a:t>của</a:t>
            </a:r>
            <a:r>
              <a:rPr lang="en-US" sz="2400" dirty="0" smtClean="0"/>
              <a:t> </a:t>
            </a:r>
            <a:r>
              <a:rPr lang="en-US" sz="2400" dirty="0" err="1" smtClean="0"/>
              <a:t>thanh</a:t>
            </a:r>
            <a:r>
              <a:rPr lang="en-US" sz="2400" dirty="0" smtClean="0"/>
              <a:t> </a:t>
            </a:r>
            <a:r>
              <a:rPr lang="en-US" sz="2400" dirty="0" err="1" smtClean="0"/>
              <a:t>tra</a:t>
            </a:r>
            <a:r>
              <a:rPr lang="en-US" sz="2400" dirty="0" smtClean="0"/>
              <a:t> </a:t>
            </a:r>
            <a:r>
              <a:rPr lang="en-US" sz="2400" dirty="0" err="1" smtClean="0"/>
              <a:t>về</a:t>
            </a:r>
            <a:r>
              <a:rPr lang="en-US" sz="2400" dirty="0" smtClean="0"/>
              <a:t> </a:t>
            </a:r>
            <a:r>
              <a:rPr lang="en-US" sz="2400" dirty="0" err="1"/>
              <a:t>sự</a:t>
            </a:r>
            <a:r>
              <a:rPr lang="en-US" sz="2400" dirty="0"/>
              <a:t> </a:t>
            </a:r>
            <a:r>
              <a:rPr lang="en-US" sz="2400" dirty="0" err="1"/>
              <a:t>tuân</a:t>
            </a:r>
            <a:r>
              <a:rPr lang="en-US" sz="2400" dirty="0"/>
              <a:t> </a:t>
            </a:r>
            <a:r>
              <a:rPr lang="en-US" sz="2400" dirty="0" err="1"/>
              <a:t>thủ</a:t>
            </a:r>
            <a:r>
              <a:rPr lang="en-US" sz="2400" dirty="0"/>
              <a:t> </a:t>
            </a:r>
            <a:endParaRPr lang="en-US" sz="2400" dirty="0" smtClean="0"/>
          </a:p>
          <a:p>
            <a:r>
              <a:rPr lang="en-US" sz="2400" dirty="0" err="1" smtClean="0"/>
              <a:t>Tổ</a:t>
            </a:r>
            <a:r>
              <a:rPr lang="en-US" sz="2400" dirty="0" smtClean="0"/>
              <a:t> </a:t>
            </a:r>
            <a:r>
              <a:rPr lang="en-US" sz="2400" dirty="0" err="1" smtClean="0"/>
              <a:t>chức</a:t>
            </a:r>
            <a:r>
              <a:rPr lang="en-US" sz="2400" dirty="0" smtClean="0"/>
              <a:t> </a:t>
            </a:r>
            <a:r>
              <a:rPr lang="en-US" sz="2400" dirty="0" err="1" smtClean="0"/>
              <a:t>quan</a:t>
            </a:r>
            <a:r>
              <a:rPr lang="en-US" sz="2400" dirty="0" smtClean="0"/>
              <a:t> </a:t>
            </a:r>
            <a:r>
              <a:rPr lang="en-US" sz="2400" dirty="0" err="1" smtClean="0"/>
              <a:t>sát</a:t>
            </a:r>
            <a:r>
              <a:rPr lang="en-US" sz="2400" dirty="0" smtClean="0"/>
              <a:t> </a:t>
            </a:r>
            <a:r>
              <a:rPr lang="en-US" sz="2400" dirty="0" err="1" smtClean="0"/>
              <a:t>bởi</a:t>
            </a:r>
            <a:r>
              <a:rPr lang="en-US" sz="2400" dirty="0" smtClean="0"/>
              <a:t> </a:t>
            </a:r>
            <a:r>
              <a:rPr lang="en-US" sz="2400" dirty="0" err="1" smtClean="0"/>
              <a:t>những</a:t>
            </a:r>
            <a:r>
              <a:rPr lang="en-US" sz="2400" dirty="0" smtClean="0"/>
              <a:t> </a:t>
            </a:r>
            <a:r>
              <a:rPr lang="en-US" sz="2400" dirty="0" err="1" smtClean="0"/>
              <a:t>người</a:t>
            </a:r>
            <a:r>
              <a:rPr lang="en-US" sz="2400" dirty="0" smtClean="0"/>
              <a:t> </a:t>
            </a:r>
            <a:r>
              <a:rPr lang="en-US" sz="2400" dirty="0" err="1" smtClean="0"/>
              <a:t>tình</a:t>
            </a:r>
            <a:r>
              <a:rPr lang="en-US" sz="2400" dirty="0" smtClean="0"/>
              <a:t> </a:t>
            </a:r>
            <a:r>
              <a:rPr lang="en-US" sz="2400" dirty="0" err="1" smtClean="0"/>
              <a:t>nguyện</a:t>
            </a:r>
            <a:r>
              <a:rPr lang="en-US" sz="2400" dirty="0" smtClean="0"/>
              <a:t> </a:t>
            </a:r>
            <a:r>
              <a:rPr lang="en-US" sz="2400" dirty="0" err="1" smtClean="0"/>
              <a:t>sử</a:t>
            </a:r>
            <a:r>
              <a:rPr lang="en-US" sz="2400" dirty="0" smtClean="0"/>
              <a:t> </a:t>
            </a:r>
            <a:r>
              <a:rPr lang="en-US" sz="2400" dirty="0" err="1" smtClean="0"/>
              <a:t>dụng</a:t>
            </a:r>
            <a:r>
              <a:rPr lang="en-US" sz="2400" dirty="0" smtClean="0"/>
              <a:t> </a:t>
            </a:r>
            <a:r>
              <a:rPr lang="en-US" sz="2400" dirty="0" err="1" smtClean="0"/>
              <a:t>mẫu</a:t>
            </a:r>
            <a:r>
              <a:rPr lang="en-US" sz="2400" dirty="0" smtClean="0"/>
              <a:t> </a:t>
            </a:r>
            <a:r>
              <a:rPr lang="en-US" sz="2400" dirty="0" err="1" smtClean="0"/>
              <a:t>thuận</a:t>
            </a:r>
            <a:r>
              <a:rPr lang="en-US" sz="2400" dirty="0" smtClean="0"/>
              <a:t> </a:t>
            </a:r>
            <a:r>
              <a:rPr lang="en-US" sz="2400" dirty="0" err="1" smtClean="0"/>
              <a:t>tiện</a:t>
            </a:r>
            <a:r>
              <a:rPr lang="en-US" sz="2400" dirty="0"/>
              <a:t/>
            </a:r>
            <a:br>
              <a:rPr lang="en-US" sz="2400" dirty="0"/>
            </a:br>
            <a:endParaRPr lang="en-US" sz="2400" dirty="0"/>
          </a:p>
          <a:p>
            <a:endParaRPr lang="en-GB" sz="2400" dirty="0"/>
          </a:p>
          <a:p>
            <a:r>
              <a:rPr lang="en-GB" sz="2400" dirty="0" err="1" smtClean="0"/>
              <a:t>Các</a:t>
            </a:r>
            <a:r>
              <a:rPr lang="en-GB" sz="2400" dirty="0" smtClean="0"/>
              <a:t> </a:t>
            </a:r>
            <a:r>
              <a:rPr lang="en-GB" sz="2400" dirty="0" err="1" smtClean="0"/>
              <a:t>chỉ</a:t>
            </a:r>
            <a:r>
              <a:rPr lang="en-GB" sz="2400" dirty="0" smtClean="0"/>
              <a:t> </a:t>
            </a:r>
            <a:r>
              <a:rPr lang="en-GB" sz="2400" dirty="0" err="1" smtClean="0"/>
              <a:t>số</a:t>
            </a:r>
            <a:r>
              <a:rPr lang="en-GB" sz="2400" dirty="0" smtClean="0"/>
              <a:t> </a:t>
            </a:r>
            <a:r>
              <a:rPr lang="en-GB" sz="2400" dirty="0" err="1" smtClean="0"/>
              <a:t>chính</a:t>
            </a:r>
            <a:r>
              <a:rPr lang="en-GB" sz="2400" dirty="0" smtClean="0"/>
              <a:t>:</a:t>
            </a:r>
          </a:p>
          <a:p>
            <a:pPr lvl="1">
              <a:buFont typeface="Wingdings" panose="05000000000000000000" pitchFamily="2" charset="2"/>
              <a:buChar char="Ø"/>
            </a:pPr>
            <a:r>
              <a:rPr lang="en-GB" sz="2400" dirty="0" smtClean="0"/>
              <a:t>% </a:t>
            </a:r>
            <a:r>
              <a:rPr lang="en-GB" sz="2400" dirty="0" err="1" smtClean="0"/>
              <a:t>người</a:t>
            </a:r>
            <a:r>
              <a:rPr lang="en-GB" sz="2400" dirty="0" smtClean="0"/>
              <a:t> </a:t>
            </a:r>
            <a:r>
              <a:rPr lang="en-GB" sz="2400" dirty="0" err="1" smtClean="0"/>
              <a:t>nhìn</a:t>
            </a:r>
            <a:r>
              <a:rPr lang="en-GB" sz="2400" dirty="0" smtClean="0"/>
              <a:t> </a:t>
            </a:r>
            <a:r>
              <a:rPr lang="en-GB" sz="2400" dirty="0" err="1" smtClean="0"/>
              <a:t>thấy</a:t>
            </a:r>
            <a:r>
              <a:rPr lang="en-GB" sz="2400" dirty="0" smtClean="0"/>
              <a:t> </a:t>
            </a:r>
            <a:r>
              <a:rPr lang="en-GB" sz="2400" dirty="0" err="1" smtClean="0"/>
              <a:t>hút</a:t>
            </a:r>
            <a:r>
              <a:rPr lang="en-GB" sz="2400" dirty="0" smtClean="0"/>
              <a:t> </a:t>
            </a:r>
            <a:r>
              <a:rPr lang="en-GB" sz="2400" dirty="0" err="1" smtClean="0"/>
              <a:t>thuốc</a:t>
            </a:r>
            <a:r>
              <a:rPr lang="en-GB" sz="2400" dirty="0" smtClean="0"/>
              <a:t> </a:t>
            </a:r>
            <a:r>
              <a:rPr lang="en-GB" sz="2400" dirty="0" err="1" smtClean="0"/>
              <a:t>nơi</a:t>
            </a:r>
            <a:r>
              <a:rPr lang="en-GB" sz="2400" dirty="0" smtClean="0"/>
              <a:t> </a:t>
            </a:r>
            <a:r>
              <a:rPr lang="en-GB" sz="2400" dirty="0" err="1" smtClean="0"/>
              <a:t>công</a:t>
            </a:r>
            <a:r>
              <a:rPr lang="en-GB" sz="2400" dirty="0" smtClean="0"/>
              <a:t> </a:t>
            </a:r>
            <a:r>
              <a:rPr lang="en-GB" sz="2400" dirty="0" err="1" smtClean="0"/>
              <a:t>cộng</a:t>
            </a:r>
            <a:endParaRPr lang="en-GB" sz="2400" dirty="0" smtClean="0"/>
          </a:p>
          <a:p>
            <a:pPr lvl="1">
              <a:buFont typeface="Wingdings" panose="05000000000000000000" pitchFamily="2" charset="2"/>
              <a:buChar char="Ø"/>
            </a:pPr>
            <a:r>
              <a:rPr lang="en-GB" sz="2400" dirty="0" smtClean="0"/>
              <a:t># vi </a:t>
            </a:r>
            <a:r>
              <a:rPr lang="en-GB" sz="2400" dirty="0" err="1" smtClean="0"/>
              <a:t>phạm</a:t>
            </a:r>
            <a:r>
              <a:rPr lang="en-GB" sz="2400" dirty="0" smtClean="0"/>
              <a:t> </a:t>
            </a:r>
            <a:r>
              <a:rPr lang="en-GB" sz="2400" dirty="0" err="1" smtClean="0"/>
              <a:t>tại</a:t>
            </a:r>
            <a:r>
              <a:rPr lang="en-GB" sz="2400" dirty="0" smtClean="0"/>
              <a:t> </a:t>
            </a:r>
            <a:r>
              <a:rPr lang="en-GB" sz="2400" dirty="0" err="1" smtClean="0"/>
              <a:t>những</a:t>
            </a:r>
            <a:r>
              <a:rPr lang="en-GB" sz="2400" dirty="0" smtClean="0"/>
              <a:t> </a:t>
            </a:r>
            <a:r>
              <a:rPr lang="en-GB" sz="2400" dirty="0" err="1" smtClean="0"/>
              <a:t>nơi</a:t>
            </a:r>
            <a:r>
              <a:rPr lang="en-GB" sz="2400" dirty="0" smtClean="0"/>
              <a:t> </a:t>
            </a:r>
            <a:r>
              <a:rPr lang="en-GB" sz="2400" dirty="0" err="1" smtClean="0"/>
              <a:t>quan</a:t>
            </a:r>
            <a:r>
              <a:rPr lang="en-GB" sz="2400" dirty="0" smtClean="0"/>
              <a:t> </a:t>
            </a:r>
            <a:r>
              <a:rPr lang="en-GB" sz="2400" dirty="0" err="1" smtClean="0"/>
              <a:t>sát</a:t>
            </a:r>
            <a:endParaRPr lang="en-GB" sz="2400" dirty="0" smtClean="0"/>
          </a:p>
          <a:p>
            <a:pPr lvl="1">
              <a:buFont typeface="Wingdings" panose="05000000000000000000" pitchFamily="2" charset="2"/>
              <a:buChar char="Ø"/>
            </a:pPr>
            <a:r>
              <a:rPr lang="en-GB" sz="2400" dirty="0" smtClean="0"/>
              <a:t># </a:t>
            </a:r>
            <a:r>
              <a:rPr lang="en-GB" sz="2400" dirty="0" err="1" smtClean="0"/>
              <a:t>số</a:t>
            </a:r>
            <a:r>
              <a:rPr lang="en-GB" sz="2400" dirty="0" smtClean="0"/>
              <a:t> </a:t>
            </a:r>
            <a:r>
              <a:rPr lang="en-GB" sz="2400" dirty="0" err="1" smtClean="0"/>
              <a:t>các</a:t>
            </a:r>
            <a:r>
              <a:rPr lang="en-GB" sz="2400" dirty="0" smtClean="0"/>
              <a:t> vi </a:t>
            </a:r>
            <a:r>
              <a:rPr lang="en-GB" sz="2400" dirty="0" err="1" smtClean="0"/>
              <a:t>phạm</a:t>
            </a:r>
            <a:r>
              <a:rPr lang="en-GB" sz="2400" dirty="0" smtClean="0"/>
              <a:t> </a:t>
            </a:r>
            <a:r>
              <a:rPr lang="en-GB" sz="2400" dirty="0" err="1" smtClean="0"/>
              <a:t>được</a:t>
            </a:r>
            <a:r>
              <a:rPr lang="en-GB" sz="2400" dirty="0" smtClean="0"/>
              <a:t> </a:t>
            </a:r>
            <a:r>
              <a:rPr lang="en-GB" sz="2400" dirty="0" err="1" smtClean="0"/>
              <a:t>sử</a:t>
            </a:r>
            <a:r>
              <a:rPr lang="en-GB" sz="2400" dirty="0" smtClean="0"/>
              <a:t> </a:t>
            </a:r>
            <a:r>
              <a:rPr lang="en-GB" sz="2400" dirty="0" err="1" smtClean="0"/>
              <a:t>lý</a:t>
            </a:r>
            <a:endParaRPr lang="en-US" sz="2400" dirty="0"/>
          </a:p>
        </p:txBody>
      </p:sp>
    </p:spTree>
    <p:extLst>
      <p:ext uri="{BB962C8B-B14F-4D97-AF65-F5344CB8AC3E}">
        <p14:creationId xmlns="" xmlns:p14="http://schemas.microsoft.com/office/powerpoint/2010/main" val="360497618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r>
              <a:rPr lang="en-GB" dirty="0" err="1" smtClean="0"/>
              <a:t>Chất</a:t>
            </a:r>
            <a:r>
              <a:rPr lang="en-GB" dirty="0" smtClean="0"/>
              <a:t> </a:t>
            </a:r>
            <a:r>
              <a:rPr lang="en-GB" dirty="0" err="1" smtClean="0"/>
              <a:t>lượng</a:t>
            </a:r>
            <a:r>
              <a:rPr lang="en-GB" dirty="0" smtClean="0"/>
              <a:t> </a:t>
            </a:r>
            <a:r>
              <a:rPr lang="en-GB" dirty="0" err="1" smtClean="0"/>
              <a:t>không</a:t>
            </a:r>
            <a:r>
              <a:rPr lang="en-GB" dirty="0" smtClean="0"/>
              <a:t> </a:t>
            </a:r>
            <a:r>
              <a:rPr lang="en-GB" dirty="0" err="1" smtClean="0"/>
              <a:t>khí</a:t>
            </a:r>
            <a:endParaRPr lang="en-US" dirty="0"/>
          </a:p>
        </p:txBody>
      </p:sp>
      <p:sp>
        <p:nvSpPr>
          <p:cNvPr id="3" name="Content Placeholder 2"/>
          <p:cNvSpPr>
            <a:spLocks noGrp="1"/>
          </p:cNvSpPr>
          <p:nvPr>
            <p:ph idx="1"/>
          </p:nvPr>
        </p:nvSpPr>
        <p:spPr>
          <a:xfrm>
            <a:off x="457200" y="1412776"/>
            <a:ext cx="8229600" cy="4525963"/>
          </a:xfrm>
        </p:spPr>
        <p:txBody>
          <a:bodyPr/>
          <a:lstStyle/>
          <a:p>
            <a:pPr>
              <a:buFont typeface="Arial" pitchFamily="34" charset="0"/>
              <a:buChar char="•"/>
            </a:pPr>
            <a:r>
              <a:rPr lang="en-US" altLang="en-US" sz="2400" dirty="0" err="1" smtClean="0"/>
              <a:t>Sử</a:t>
            </a:r>
            <a:r>
              <a:rPr lang="en-US" altLang="en-US" sz="2400" dirty="0" smtClean="0"/>
              <a:t> </a:t>
            </a:r>
            <a:r>
              <a:rPr lang="en-US" altLang="en-US" sz="2400" dirty="0" err="1" smtClean="0"/>
              <a:t>dụng</a:t>
            </a:r>
            <a:r>
              <a:rPr lang="en-US" altLang="en-US" sz="2400" dirty="0" smtClean="0"/>
              <a:t> </a:t>
            </a:r>
            <a:r>
              <a:rPr lang="en-US" altLang="en-US" sz="2400" dirty="0" err="1" smtClean="0"/>
              <a:t>thiết</a:t>
            </a:r>
            <a:r>
              <a:rPr lang="en-US" altLang="en-US" sz="2400" dirty="0" smtClean="0"/>
              <a:t> </a:t>
            </a:r>
            <a:r>
              <a:rPr lang="en-US" altLang="en-US" sz="2400" dirty="0" err="1" smtClean="0"/>
              <a:t>bị</a:t>
            </a:r>
            <a:r>
              <a:rPr lang="en-US" altLang="en-US" sz="2400" dirty="0" smtClean="0"/>
              <a:t> </a:t>
            </a:r>
            <a:r>
              <a:rPr lang="en-US" altLang="en-US" sz="2400" dirty="0" err="1" smtClean="0"/>
              <a:t>theo</a:t>
            </a:r>
            <a:r>
              <a:rPr lang="en-US" altLang="en-US" sz="2400" dirty="0" smtClean="0"/>
              <a:t> </a:t>
            </a:r>
            <a:r>
              <a:rPr lang="en-US" altLang="en-US" sz="2400" dirty="0" err="1" smtClean="0"/>
              <a:t>dõi</a:t>
            </a:r>
            <a:r>
              <a:rPr lang="en-US" altLang="en-US" sz="2400" dirty="0" smtClean="0"/>
              <a:t> </a:t>
            </a:r>
            <a:r>
              <a:rPr lang="en-US" altLang="en-US" sz="2400" dirty="0" err="1" smtClean="0"/>
              <a:t>chất</a:t>
            </a:r>
            <a:r>
              <a:rPr lang="en-US" altLang="en-US" sz="2400" dirty="0" smtClean="0"/>
              <a:t> </a:t>
            </a:r>
            <a:r>
              <a:rPr lang="en-US" altLang="en-US" sz="2400" dirty="0" err="1" smtClean="0"/>
              <a:t>lượng</a:t>
            </a:r>
            <a:r>
              <a:rPr lang="en-US" altLang="en-US" sz="2400" dirty="0" smtClean="0"/>
              <a:t> </a:t>
            </a:r>
            <a:r>
              <a:rPr lang="en-US" altLang="en-US" sz="2400" dirty="0" err="1" smtClean="0"/>
              <a:t>không</a:t>
            </a:r>
            <a:r>
              <a:rPr lang="en-US" altLang="en-US" sz="2400" dirty="0" smtClean="0"/>
              <a:t> </a:t>
            </a:r>
            <a:r>
              <a:rPr lang="en-US" altLang="en-US" sz="2400" dirty="0" err="1" smtClean="0"/>
              <a:t>khí</a:t>
            </a:r>
            <a:r>
              <a:rPr lang="en-US" altLang="en-US" sz="2400" dirty="0" smtClean="0"/>
              <a:t> </a:t>
            </a:r>
            <a:r>
              <a:rPr lang="en-US" altLang="en-US" sz="2400" dirty="0" err="1" smtClean="0"/>
              <a:t>và</a:t>
            </a:r>
            <a:r>
              <a:rPr lang="en-US" altLang="en-US" sz="2400" dirty="0" smtClean="0"/>
              <a:t> </a:t>
            </a:r>
            <a:r>
              <a:rPr lang="en-US" altLang="en-US" sz="2400" dirty="0" err="1" smtClean="0"/>
              <a:t>người</a:t>
            </a:r>
            <a:r>
              <a:rPr lang="en-US" altLang="en-US" sz="2400" dirty="0" smtClean="0"/>
              <a:t> </a:t>
            </a:r>
            <a:r>
              <a:rPr lang="en-US" altLang="en-US" sz="2400" dirty="0" err="1" smtClean="0"/>
              <a:t>tình</a:t>
            </a:r>
            <a:r>
              <a:rPr lang="en-US" altLang="en-US" sz="2400" dirty="0" smtClean="0"/>
              <a:t> </a:t>
            </a:r>
            <a:r>
              <a:rPr lang="en-US" altLang="en-US" sz="2400" dirty="0" err="1" smtClean="0"/>
              <a:t>nguyện</a:t>
            </a:r>
            <a:r>
              <a:rPr lang="en-US" altLang="en-US" sz="2400" dirty="0" smtClean="0"/>
              <a:t> </a:t>
            </a:r>
            <a:r>
              <a:rPr lang="en-US" altLang="en-US" sz="2400" dirty="0" err="1" smtClean="0"/>
              <a:t>thu</a:t>
            </a:r>
            <a:r>
              <a:rPr lang="en-US" altLang="en-US" sz="2400" dirty="0" smtClean="0"/>
              <a:t> </a:t>
            </a:r>
            <a:r>
              <a:rPr lang="en-US" altLang="en-US" sz="2400" dirty="0" err="1" smtClean="0"/>
              <a:t>thập</a:t>
            </a:r>
            <a:r>
              <a:rPr lang="en-US" altLang="en-US" sz="2400" dirty="0" smtClean="0"/>
              <a:t> </a:t>
            </a:r>
            <a:r>
              <a:rPr lang="en-US" altLang="en-US" sz="2400" dirty="0" err="1" smtClean="0"/>
              <a:t>số</a:t>
            </a:r>
            <a:r>
              <a:rPr lang="en-US" altLang="en-US" sz="2400" dirty="0" smtClean="0"/>
              <a:t> </a:t>
            </a:r>
            <a:r>
              <a:rPr lang="en-US" altLang="en-US" sz="2400" dirty="0" err="1" smtClean="0"/>
              <a:t>liệu</a:t>
            </a:r>
            <a:r>
              <a:rPr lang="en-US" altLang="en-US" sz="2400" dirty="0" smtClean="0"/>
              <a:t> </a:t>
            </a:r>
            <a:r>
              <a:rPr lang="en-US" altLang="en-US" sz="2400" dirty="0" err="1" smtClean="0"/>
              <a:t>theo</a:t>
            </a:r>
            <a:r>
              <a:rPr lang="en-US" altLang="en-US" sz="2400" dirty="0" smtClean="0"/>
              <a:t> </a:t>
            </a:r>
            <a:r>
              <a:rPr lang="en-US" altLang="en-US" sz="2400" dirty="0" err="1" smtClean="0"/>
              <a:t>mẫu</a:t>
            </a:r>
            <a:r>
              <a:rPr lang="en-US" altLang="en-US" sz="2400" dirty="0" smtClean="0"/>
              <a:t> </a:t>
            </a:r>
            <a:r>
              <a:rPr lang="en-US" altLang="en-US" sz="2400" dirty="0" err="1" smtClean="0"/>
              <a:t>thuận</a:t>
            </a:r>
            <a:r>
              <a:rPr lang="en-US" altLang="en-US" sz="2400" dirty="0" smtClean="0"/>
              <a:t> </a:t>
            </a:r>
            <a:r>
              <a:rPr lang="en-US" altLang="en-US" sz="2400" dirty="0" err="1" smtClean="0"/>
              <a:t>tiện</a:t>
            </a:r>
            <a:r>
              <a:rPr lang="en-US" altLang="en-US" sz="2400" dirty="0" smtClean="0"/>
              <a:t> </a:t>
            </a:r>
            <a:r>
              <a:rPr lang="en-US" altLang="en-US" sz="2400" dirty="0" err="1" smtClean="0"/>
              <a:t>tại</a:t>
            </a:r>
            <a:r>
              <a:rPr lang="en-US" altLang="en-US" sz="2400" dirty="0" smtClean="0"/>
              <a:t> </a:t>
            </a:r>
            <a:r>
              <a:rPr lang="en-US" altLang="en-US" sz="2400" dirty="0" err="1" smtClean="0"/>
              <a:t>các</a:t>
            </a:r>
            <a:r>
              <a:rPr lang="en-US" altLang="en-US" sz="2400" dirty="0" smtClean="0"/>
              <a:t> </a:t>
            </a:r>
            <a:r>
              <a:rPr lang="en-US" altLang="en-US" sz="2400" dirty="0" err="1" smtClean="0"/>
              <a:t>địa</a:t>
            </a:r>
            <a:r>
              <a:rPr lang="en-US" altLang="en-US" sz="2400" dirty="0" smtClean="0"/>
              <a:t> </a:t>
            </a:r>
            <a:r>
              <a:rPr lang="en-US" altLang="en-US" sz="2400" dirty="0" err="1" smtClean="0"/>
              <a:t>điểm</a:t>
            </a:r>
            <a:r>
              <a:rPr lang="en-US" altLang="en-US" sz="2400" dirty="0" smtClean="0"/>
              <a:t> </a:t>
            </a:r>
            <a:r>
              <a:rPr lang="en-US" altLang="en-US" sz="2400" dirty="0" err="1" smtClean="0"/>
              <a:t>thích</a:t>
            </a:r>
            <a:r>
              <a:rPr lang="en-US" altLang="en-US" sz="2400" dirty="0" smtClean="0"/>
              <a:t> </a:t>
            </a:r>
            <a:r>
              <a:rPr lang="en-US" altLang="en-US" sz="2400" dirty="0" err="1" smtClean="0"/>
              <a:t>hợp</a:t>
            </a:r>
            <a:endParaRPr lang="en-US" altLang="en-US" sz="2400" dirty="0"/>
          </a:p>
          <a:p>
            <a:pPr>
              <a:buFont typeface="Arial" pitchFamily="34" charset="0"/>
              <a:buChar char="•"/>
            </a:pPr>
            <a:r>
              <a:rPr lang="en-US" altLang="en-US" sz="2400" dirty="0" err="1" smtClean="0"/>
              <a:t>Sự</a:t>
            </a:r>
            <a:r>
              <a:rPr lang="en-US" altLang="en-US" sz="2400" dirty="0" smtClean="0"/>
              <a:t> </a:t>
            </a:r>
            <a:r>
              <a:rPr lang="en-US" altLang="en-US" sz="2400" dirty="0" err="1" smtClean="0"/>
              <a:t>hỗ</a:t>
            </a:r>
            <a:r>
              <a:rPr lang="en-US" altLang="en-US" sz="2400" dirty="0" smtClean="0"/>
              <a:t> </a:t>
            </a:r>
            <a:r>
              <a:rPr lang="en-US" altLang="en-US" sz="2400" dirty="0" err="1" smtClean="0"/>
              <a:t>trợ</a:t>
            </a:r>
            <a:r>
              <a:rPr lang="en-US" altLang="en-US" sz="2400" dirty="0" smtClean="0"/>
              <a:t> </a:t>
            </a:r>
            <a:r>
              <a:rPr lang="en-US" altLang="en-US" sz="2400" dirty="0" err="1" smtClean="0"/>
              <a:t>của</a:t>
            </a:r>
            <a:r>
              <a:rPr lang="en-US" altLang="en-US" sz="2400" dirty="0" smtClean="0"/>
              <a:t> </a:t>
            </a:r>
            <a:r>
              <a:rPr lang="en-US" altLang="en-US" sz="2400" dirty="0" err="1" smtClean="0"/>
              <a:t>đơn</a:t>
            </a:r>
            <a:r>
              <a:rPr lang="en-US" altLang="en-US" sz="2400" dirty="0" smtClean="0"/>
              <a:t> </a:t>
            </a:r>
            <a:r>
              <a:rPr lang="en-US" altLang="en-US" sz="2400" dirty="0" err="1" smtClean="0"/>
              <a:t>vị</a:t>
            </a:r>
            <a:r>
              <a:rPr lang="en-US" altLang="en-US" sz="2400" dirty="0" smtClean="0"/>
              <a:t>/</a:t>
            </a:r>
            <a:r>
              <a:rPr lang="en-US" altLang="en-US" sz="2400" dirty="0" err="1" smtClean="0"/>
              <a:t>viện</a:t>
            </a:r>
            <a:r>
              <a:rPr lang="en-US" altLang="en-US" sz="2400" dirty="0" smtClean="0"/>
              <a:t> </a:t>
            </a:r>
            <a:r>
              <a:rPr lang="en-US" altLang="en-US" sz="2400" dirty="0" err="1" smtClean="0"/>
              <a:t>nghiên</a:t>
            </a:r>
            <a:r>
              <a:rPr lang="en-US" altLang="en-US" sz="2400" dirty="0" smtClean="0"/>
              <a:t> </a:t>
            </a:r>
            <a:r>
              <a:rPr lang="en-US" altLang="en-US" sz="2400" dirty="0" err="1" smtClean="0"/>
              <a:t>cứu</a:t>
            </a:r>
            <a:r>
              <a:rPr lang="en-US" altLang="en-US" sz="2400" dirty="0" smtClean="0"/>
              <a:t> </a:t>
            </a:r>
            <a:r>
              <a:rPr lang="en-US" altLang="en-US" sz="2400" dirty="0" err="1" smtClean="0"/>
              <a:t>có</a:t>
            </a:r>
            <a:r>
              <a:rPr lang="en-US" altLang="en-US" sz="2400" dirty="0" smtClean="0"/>
              <a:t> </a:t>
            </a:r>
            <a:r>
              <a:rPr lang="en-US" altLang="en-US" sz="2400" dirty="0" err="1" smtClean="0"/>
              <a:t>kinh</a:t>
            </a:r>
            <a:r>
              <a:rPr lang="en-US" altLang="en-US" sz="2400" dirty="0" smtClean="0"/>
              <a:t> </a:t>
            </a:r>
            <a:r>
              <a:rPr lang="en-US" altLang="en-US" sz="2400" dirty="0" err="1" smtClean="0"/>
              <a:t>nghiệm</a:t>
            </a:r>
            <a:r>
              <a:rPr lang="en-US" altLang="en-US" sz="2400" dirty="0" smtClean="0"/>
              <a:t> </a:t>
            </a:r>
            <a:r>
              <a:rPr lang="en-US" altLang="en-US" sz="2400" dirty="0" err="1" smtClean="0"/>
              <a:t>để</a:t>
            </a:r>
            <a:r>
              <a:rPr lang="en-US" altLang="en-US" sz="2400" dirty="0" smtClean="0"/>
              <a:t> </a:t>
            </a:r>
            <a:r>
              <a:rPr lang="en-US" altLang="en-US" sz="2400" dirty="0" err="1" smtClean="0"/>
              <a:t>phân</a:t>
            </a:r>
            <a:r>
              <a:rPr lang="en-US" altLang="en-US" sz="2400" dirty="0" smtClean="0"/>
              <a:t> </a:t>
            </a:r>
            <a:r>
              <a:rPr lang="en-US" altLang="en-US" sz="2400" dirty="0" err="1" smtClean="0"/>
              <a:t>tích</a:t>
            </a:r>
            <a:r>
              <a:rPr lang="en-US" altLang="en-US" sz="2400" dirty="0" smtClean="0"/>
              <a:t> </a:t>
            </a:r>
            <a:r>
              <a:rPr lang="en-US" altLang="en-US" sz="2400" dirty="0" err="1" smtClean="0"/>
              <a:t>và</a:t>
            </a:r>
            <a:r>
              <a:rPr lang="en-US" altLang="en-US" sz="2400" dirty="0" smtClean="0"/>
              <a:t> </a:t>
            </a:r>
            <a:r>
              <a:rPr lang="en-US" altLang="en-US" sz="2400" dirty="0" err="1" smtClean="0"/>
              <a:t>tóm</a:t>
            </a:r>
            <a:r>
              <a:rPr lang="en-US" altLang="en-US" sz="2400" dirty="0" smtClean="0"/>
              <a:t> </a:t>
            </a:r>
            <a:r>
              <a:rPr lang="en-US" altLang="en-US" sz="2400" dirty="0" err="1" smtClean="0"/>
              <a:t>tắt</a:t>
            </a:r>
            <a:r>
              <a:rPr lang="en-US" altLang="en-US" sz="2400" dirty="0" smtClean="0"/>
              <a:t> </a:t>
            </a:r>
            <a:r>
              <a:rPr lang="en-US" altLang="en-US" sz="2400" dirty="0" err="1" smtClean="0"/>
              <a:t>số</a:t>
            </a:r>
            <a:r>
              <a:rPr lang="en-US" altLang="en-US" sz="2400" dirty="0" smtClean="0"/>
              <a:t> </a:t>
            </a:r>
            <a:r>
              <a:rPr lang="en-US" altLang="en-US" sz="2400" dirty="0" err="1" smtClean="0"/>
              <a:t>liệu</a:t>
            </a:r>
            <a:endParaRPr lang="en-US" altLang="en-US" sz="2400" dirty="0"/>
          </a:p>
          <a:p>
            <a:pPr>
              <a:buFont typeface="Arial" pitchFamily="34" charset="0"/>
              <a:buChar char="•"/>
            </a:pPr>
            <a:endParaRPr lang="en-GB" sz="2400" dirty="0"/>
          </a:p>
          <a:p>
            <a:pPr>
              <a:buFont typeface="Arial" pitchFamily="34" charset="0"/>
              <a:buChar char="•"/>
            </a:pPr>
            <a:r>
              <a:rPr lang="en-GB" sz="2400" dirty="0" err="1" smtClean="0"/>
              <a:t>Chỉ</a:t>
            </a:r>
            <a:r>
              <a:rPr lang="en-GB" sz="2400" dirty="0" smtClean="0"/>
              <a:t> </a:t>
            </a:r>
            <a:r>
              <a:rPr lang="en-GB" sz="2400" dirty="0" err="1" smtClean="0"/>
              <a:t>số</a:t>
            </a:r>
            <a:r>
              <a:rPr lang="en-GB" sz="2400" dirty="0" smtClean="0"/>
              <a:t> </a:t>
            </a:r>
            <a:r>
              <a:rPr lang="en-GB" sz="2400" dirty="0" err="1" smtClean="0"/>
              <a:t>chính</a:t>
            </a:r>
            <a:r>
              <a:rPr lang="en-GB" sz="2400" dirty="0" smtClean="0"/>
              <a:t>:</a:t>
            </a:r>
          </a:p>
          <a:p>
            <a:pPr lvl="1">
              <a:buFont typeface="Wingdings" panose="05000000000000000000" pitchFamily="2" charset="2"/>
              <a:buChar char="Ø"/>
            </a:pPr>
            <a:r>
              <a:rPr lang="en-GB" sz="2400" dirty="0" smtClean="0"/>
              <a:t>PM2.5 </a:t>
            </a:r>
            <a:r>
              <a:rPr lang="en-GB" sz="2400" dirty="0" err="1" smtClean="0"/>
              <a:t>mức</a:t>
            </a:r>
            <a:r>
              <a:rPr lang="en-GB" sz="2400" dirty="0" smtClean="0"/>
              <a:t> </a:t>
            </a:r>
            <a:r>
              <a:rPr lang="en-GB" sz="2400" dirty="0" err="1" smtClean="0"/>
              <a:t>tập</a:t>
            </a:r>
            <a:r>
              <a:rPr lang="en-GB" sz="2400" dirty="0" smtClean="0"/>
              <a:t> </a:t>
            </a:r>
            <a:r>
              <a:rPr lang="en-GB" sz="2400" dirty="0" err="1" smtClean="0"/>
              <a:t>trung</a:t>
            </a:r>
            <a:r>
              <a:rPr lang="en-GB" sz="2400" dirty="0" smtClean="0"/>
              <a:t> </a:t>
            </a:r>
            <a:r>
              <a:rPr lang="en-GB" sz="2400" dirty="0" err="1" smtClean="0"/>
              <a:t>không</a:t>
            </a:r>
            <a:r>
              <a:rPr lang="en-GB" sz="2400" dirty="0" smtClean="0"/>
              <a:t> </a:t>
            </a:r>
            <a:r>
              <a:rPr lang="en-GB" sz="2400" dirty="0" err="1" smtClean="0"/>
              <a:t>khí</a:t>
            </a:r>
            <a:endParaRPr lang="en-US" sz="2400" dirty="0"/>
          </a:p>
        </p:txBody>
      </p:sp>
    </p:spTree>
    <p:extLst>
      <p:ext uri="{BB962C8B-B14F-4D97-AF65-F5344CB8AC3E}">
        <p14:creationId xmlns="" xmlns:p14="http://schemas.microsoft.com/office/powerpoint/2010/main" val="17713149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591312"/>
          </a:xfrm>
        </p:spPr>
        <p:txBody>
          <a:bodyPr>
            <a:normAutofit fontScale="90000"/>
          </a:bodyPr>
          <a:lstStyle/>
          <a:p>
            <a:r>
              <a:rPr lang="en-US" dirty="0" err="1" smtClean="0"/>
              <a:t>Hành</a:t>
            </a:r>
            <a:r>
              <a:rPr lang="en-US" dirty="0" smtClean="0"/>
              <a:t> vi </a:t>
            </a:r>
            <a:r>
              <a:rPr lang="en-US" dirty="0" err="1" smtClean="0"/>
              <a:t>hút</a:t>
            </a:r>
            <a:r>
              <a:rPr lang="en-US" dirty="0" smtClean="0"/>
              <a:t> </a:t>
            </a:r>
            <a:r>
              <a:rPr lang="en-US" dirty="0" err="1" smtClean="0"/>
              <a:t>thuốc</a:t>
            </a:r>
            <a:endParaRPr lang="en-US" dirty="0"/>
          </a:p>
        </p:txBody>
      </p:sp>
      <p:sp>
        <p:nvSpPr>
          <p:cNvPr id="3" name="Content Placeholder 2"/>
          <p:cNvSpPr>
            <a:spLocks noGrp="1"/>
          </p:cNvSpPr>
          <p:nvPr>
            <p:ph idx="1"/>
          </p:nvPr>
        </p:nvSpPr>
        <p:spPr>
          <a:xfrm>
            <a:off x="457200" y="1524000"/>
            <a:ext cx="8229600" cy="4414739"/>
          </a:xfrm>
        </p:spPr>
        <p:txBody>
          <a:bodyPr/>
          <a:lstStyle/>
          <a:p>
            <a:r>
              <a:rPr lang="en-US" sz="2400" dirty="0" err="1" smtClean="0"/>
              <a:t>Sử</a:t>
            </a:r>
            <a:r>
              <a:rPr lang="en-US" sz="2400" dirty="0" smtClean="0"/>
              <a:t> </a:t>
            </a:r>
            <a:r>
              <a:rPr lang="en-US" sz="2400" dirty="0" err="1" smtClean="0"/>
              <a:t>dụng</a:t>
            </a:r>
            <a:r>
              <a:rPr lang="en-US" sz="2400" dirty="0" smtClean="0"/>
              <a:t> </a:t>
            </a:r>
            <a:r>
              <a:rPr lang="en-US" sz="2400" dirty="0" err="1" smtClean="0"/>
              <a:t>bộ</a:t>
            </a:r>
            <a:r>
              <a:rPr lang="en-US" sz="2400" dirty="0" smtClean="0"/>
              <a:t> </a:t>
            </a:r>
            <a:r>
              <a:rPr lang="en-US" sz="2400" dirty="0" err="1" smtClean="0"/>
              <a:t>câu</a:t>
            </a:r>
            <a:r>
              <a:rPr lang="en-US" sz="2400" dirty="0" smtClean="0"/>
              <a:t> </a:t>
            </a:r>
            <a:r>
              <a:rPr lang="en-US" sz="2400" dirty="0" err="1" smtClean="0"/>
              <a:t>hỏi</a:t>
            </a:r>
            <a:r>
              <a:rPr lang="en-US" sz="2400" dirty="0" smtClean="0"/>
              <a:t>/</a:t>
            </a:r>
            <a:r>
              <a:rPr lang="en-US" sz="2400" dirty="0" err="1" smtClean="0"/>
              <a:t>điều</a:t>
            </a:r>
            <a:r>
              <a:rPr lang="en-US" sz="2400" dirty="0" smtClean="0"/>
              <a:t> </a:t>
            </a:r>
            <a:r>
              <a:rPr lang="en-US" sz="2400" dirty="0" err="1" smtClean="0"/>
              <a:t>tra</a:t>
            </a:r>
            <a:endParaRPr lang="en-US" sz="2400" dirty="0"/>
          </a:p>
          <a:p>
            <a:r>
              <a:rPr lang="en-US" sz="2400" dirty="0" err="1" smtClean="0"/>
              <a:t>Sử</a:t>
            </a:r>
            <a:r>
              <a:rPr lang="en-US" sz="2400" dirty="0" smtClean="0"/>
              <a:t> </a:t>
            </a:r>
            <a:r>
              <a:rPr lang="en-US" sz="2400" dirty="0" err="1" smtClean="0"/>
              <a:t>dụng</a:t>
            </a:r>
            <a:r>
              <a:rPr lang="en-US" sz="2400" dirty="0" smtClean="0"/>
              <a:t> </a:t>
            </a:r>
            <a:r>
              <a:rPr lang="en-US" sz="2400" dirty="0" err="1" smtClean="0"/>
              <a:t>số</a:t>
            </a:r>
            <a:r>
              <a:rPr lang="en-US" sz="2400" dirty="0" smtClean="0"/>
              <a:t> </a:t>
            </a:r>
            <a:r>
              <a:rPr lang="en-US" sz="2400" dirty="0" err="1" smtClean="0"/>
              <a:t>liệu</a:t>
            </a:r>
            <a:r>
              <a:rPr lang="en-US" sz="2400" dirty="0" smtClean="0"/>
              <a:t> </a:t>
            </a:r>
            <a:r>
              <a:rPr lang="en-US" sz="2400" dirty="0" err="1" smtClean="0"/>
              <a:t>bán</a:t>
            </a:r>
            <a:r>
              <a:rPr lang="en-US" sz="2400" dirty="0" smtClean="0"/>
              <a:t> </a:t>
            </a:r>
            <a:r>
              <a:rPr lang="en-US" sz="2400" dirty="0" err="1" smtClean="0"/>
              <a:t>và</a:t>
            </a:r>
            <a:r>
              <a:rPr lang="en-US" sz="2400" dirty="0" smtClean="0"/>
              <a:t> </a:t>
            </a:r>
            <a:r>
              <a:rPr lang="en-US" sz="2400" dirty="0" err="1" smtClean="0"/>
              <a:t>sản</a:t>
            </a:r>
            <a:r>
              <a:rPr lang="en-US" sz="2400" dirty="0" smtClean="0"/>
              <a:t> </a:t>
            </a:r>
            <a:r>
              <a:rPr lang="en-US" sz="2400" dirty="0" err="1" smtClean="0"/>
              <a:t>xuất</a:t>
            </a:r>
            <a:r>
              <a:rPr lang="en-US" sz="2400" dirty="0" smtClean="0"/>
              <a:t> </a:t>
            </a:r>
            <a:r>
              <a:rPr lang="en-US" sz="2400" dirty="0" err="1" smtClean="0"/>
              <a:t>để</a:t>
            </a:r>
            <a:r>
              <a:rPr lang="en-US" sz="2400" dirty="0" smtClean="0"/>
              <a:t> </a:t>
            </a:r>
            <a:r>
              <a:rPr lang="en-US" sz="2400" dirty="0" err="1" smtClean="0"/>
              <a:t>ước</a:t>
            </a:r>
            <a:r>
              <a:rPr lang="en-US" sz="2400" dirty="0" smtClean="0"/>
              <a:t> </a:t>
            </a:r>
            <a:r>
              <a:rPr lang="en-US" sz="2400" dirty="0" err="1" smtClean="0"/>
              <a:t>tính</a:t>
            </a:r>
            <a:r>
              <a:rPr lang="en-US" sz="2400" dirty="0" smtClean="0"/>
              <a:t> </a:t>
            </a:r>
            <a:r>
              <a:rPr lang="en-US" sz="2400" dirty="0" err="1" smtClean="0"/>
              <a:t>sự</a:t>
            </a:r>
            <a:r>
              <a:rPr lang="en-US" sz="2400" dirty="0" smtClean="0"/>
              <a:t> </a:t>
            </a:r>
            <a:r>
              <a:rPr lang="en-US" sz="2400" dirty="0" err="1" smtClean="0"/>
              <a:t>thay</a:t>
            </a:r>
            <a:r>
              <a:rPr lang="en-US" sz="2400" dirty="0" smtClean="0"/>
              <a:t> </a:t>
            </a:r>
            <a:r>
              <a:rPr lang="en-US" sz="2400" dirty="0" err="1" smtClean="0"/>
              <a:t>đổi</a:t>
            </a:r>
            <a:r>
              <a:rPr lang="en-US" sz="2400" dirty="0" smtClean="0"/>
              <a:t> </a:t>
            </a:r>
            <a:r>
              <a:rPr lang="en-US" sz="2400" dirty="0" err="1" smtClean="0"/>
              <a:t>của</a:t>
            </a:r>
            <a:r>
              <a:rPr lang="en-US" sz="2400" dirty="0" smtClean="0"/>
              <a:t> </a:t>
            </a:r>
            <a:r>
              <a:rPr lang="en-US" sz="2400" dirty="0" err="1" smtClean="0"/>
              <a:t>số</a:t>
            </a:r>
            <a:r>
              <a:rPr lang="en-US" sz="2400" dirty="0" smtClean="0"/>
              <a:t> </a:t>
            </a:r>
            <a:r>
              <a:rPr lang="en-US" sz="2400" dirty="0" err="1" smtClean="0"/>
              <a:t>tiêu</a:t>
            </a:r>
            <a:r>
              <a:rPr lang="en-US" sz="2400" dirty="0" smtClean="0"/>
              <a:t> </a:t>
            </a:r>
            <a:r>
              <a:rPr lang="en-US" sz="2400" dirty="0" err="1" smtClean="0"/>
              <a:t>thụ</a:t>
            </a:r>
            <a:r>
              <a:rPr lang="en-US" sz="2400" dirty="0" smtClean="0"/>
              <a:t> </a:t>
            </a:r>
            <a:r>
              <a:rPr lang="en-US" sz="2400" dirty="0" err="1" smtClean="0"/>
              <a:t>bình</a:t>
            </a:r>
            <a:r>
              <a:rPr lang="en-US" sz="2400" dirty="0" smtClean="0"/>
              <a:t> </a:t>
            </a:r>
            <a:r>
              <a:rPr lang="en-US" sz="2400" dirty="0" err="1" smtClean="0"/>
              <a:t>quân</a:t>
            </a:r>
            <a:r>
              <a:rPr lang="en-US" sz="2400" dirty="0" smtClean="0"/>
              <a:t> </a:t>
            </a:r>
            <a:r>
              <a:rPr lang="en-US" sz="2400" dirty="0" err="1" smtClean="0"/>
              <a:t>đầu</a:t>
            </a:r>
            <a:r>
              <a:rPr lang="en-US" sz="2400" dirty="0" smtClean="0"/>
              <a:t> </a:t>
            </a:r>
            <a:r>
              <a:rPr lang="en-US" sz="2400" dirty="0" err="1" smtClean="0"/>
              <a:t>người</a:t>
            </a:r>
            <a:endParaRPr lang="en-US" sz="2400" dirty="0"/>
          </a:p>
          <a:p>
            <a:endParaRPr lang="en-GB" sz="2400" dirty="0"/>
          </a:p>
          <a:p>
            <a:r>
              <a:rPr lang="en-GB" sz="2400" dirty="0" err="1" smtClean="0"/>
              <a:t>Chỉ</a:t>
            </a:r>
            <a:r>
              <a:rPr lang="en-GB" sz="2400" dirty="0" smtClean="0"/>
              <a:t> </a:t>
            </a:r>
            <a:r>
              <a:rPr lang="en-GB" sz="2400" dirty="0" err="1" smtClean="0"/>
              <a:t>số</a:t>
            </a:r>
            <a:r>
              <a:rPr lang="en-GB" sz="2400" dirty="0" smtClean="0"/>
              <a:t> </a:t>
            </a:r>
            <a:r>
              <a:rPr lang="en-GB" sz="2400" dirty="0" err="1" smtClean="0"/>
              <a:t>chính</a:t>
            </a:r>
            <a:r>
              <a:rPr lang="en-GB" sz="2400" dirty="0" smtClean="0"/>
              <a:t>:</a:t>
            </a:r>
          </a:p>
          <a:p>
            <a:pPr lvl="1">
              <a:buFont typeface="Wingdings" panose="05000000000000000000" pitchFamily="2" charset="2"/>
              <a:buChar char="Ø"/>
            </a:pPr>
            <a:r>
              <a:rPr lang="en-GB" sz="2400" dirty="0" err="1" smtClean="0"/>
              <a:t>tỉ</a:t>
            </a:r>
            <a:r>
              <a:rPr lang="en-GB" sz="2400" dirty="0" smtClean="0"/>
              <a:t> </a:t>
            </a:r>
            <a:r>
              <a:rPr lang="en-GB" sz="2400" dirty="0" err="1" smtClean="0"/>
              <a:t>lệ</a:t>
            </a:r>
            <a:r>
              <a:rPr lang="en-GB" sz="2400" dirty="0"/>
              <a:t> </a:t>
            </a:r>
            <a:r>
              <a:rPr lang="en-GB" sz="2400" dirty="0" smtClean="0"/>
              <a:t>% </a:t>
            </a:r>
            <a:r>
              <a:rPr lang="en-GB" sz="2400" dirty="0" err="1" smtClean="0"/>
              <a:t>người</a:t>
            </a:r>
            <a:r>
              <a:rPr lang="en-GB" sz="2400" dirty="0" smtClean="0"/>
              <a:t> </a:t>
            </a:r>
            <a:r>
              <a:rPr lang="en-GB" sz="2400" dirty="0" err="1" smtClean="0"/>
              <a:t>hiện</a:t>
            </a:r>
            <a:r>
              <a:rPr lang="en-GB" sz="2400" dirty="0" smtClean="0"/>
              <a:t> </a:t>
            </a:r>
            <a:r>
              <a:rPr lang="en-GB" sz="2400" dirty="0" err="1" smtClean="0"/>
              <a:t>sử</a:t>
            </a:r>
            <a:r>
              <a:rPr lang="en-GB" sz="2400" dirty="0" smtClean="0"/>
              <a:t> </a:t>
            </a:r>
            <a:r>
              <a:rPr lang="en-GB" sz="2400" dirty="0" err="1" smtClean="0"/>
              <a:t>dụng</a:t>
            </a:r>
            <a:r>
              <a:rPr lang="en-GB" sz="2400" dirty="0" smtClean="0"/>
              <a:t> </a:t>
            </a:r>
            <a:r>
              <a:rPr lang="en-GB" sz="2400" dirty="0" err="1" smtClean="0"/>
              <a:t>thuốc</a:t>
            </a:r>
            <a:r>
              <a:rPr lang="en-GB" sz="2400" dirty="0"/>
              <a:t> </a:t>
            </a:r>
            <a:r>
              <a:rPr lang="en-GB" sz="2400" dirty="0" err="1" smtClean="0"/>
              <a:t>lá</a:t>
            </a:r>
            <a:r>
              <a:rPr lang="en-GB" sz="2400" dirty="0" smtClean="0"/>
              <a:t> </a:t>
            </a:r>
          </a:p>
          <a:p>
            <a:pPr lvl="1">
              <a:buFont typeface="Wingdings" panose="05000000000000000000" pitchFamily="2" charset="2"/>
              <a:buChar char="Ø"/>
            </a:pPr>
            <a:r>
              <a:rPr lang="en-GB" sz="2400" dirty="0" err="1" smtClean="0"/>
              <a:t>Tiêu</a:t>
            </a:r>
            <a:r>
              <a:rPr lang="en-GB" sz="2400" dirty="0" smtClean="0"/>
              <a:t> </a:t>
            </a:r>
            <a:r>
              <a:rPr lang="en-GB" sz="2400" dirty="0" err="1" smtClean="0"/>
              <a:t>thụ</a:t>
            </a:r>
            <a:r>
              <a:rPr lang="en-GB" sz="2400" dirty="0" smtClean="0"/>
              <a:t> </a:t>
            </a:r>
            <a:r>
              <a:rPr lang="en-GB" sz="2400" dirty="0" err="1" smtClean="0"/>
              <a:t>bình</a:t>
            </a:r>
            <a:r>
              <a:rPr lang="en-GB" sz="2400" dirty="0" smtClean="0"/>
              <a:t> </a:t>
            </a:r>
            <a:r>
              <a:rPr lang="en-GB" sz="2400" dirty="0" err="1" smtClean="0"/>
              <a:t>quân</a:t>
            </a:r>
            <a:r>
              <a:rPr lang="en-GB" sz="2400" dirty="0" smtClean="0"/>
              <a:t> </a:t>
            </a:r>
            <a:r>
              <a:rPr lang="en-GB" sz="2400" dirty="0" err="1" smtClean="0"/>
              <a:t>đầu</a:t>
            </a:r>
            <a:r>
              <a:rPr lang="en-GB" sz="2400" dirty="0" smtClean="0"/>
              <a:t> </a:t>
            </a:r>
            <a:r>
              <a:rPr lang="en-GB" sz="2400" dirty="0" err="1" smtClean="0"/>
              <a:t>người</a:t>
            </a:r>
            <a:endParaRPr lang="en-GB" sz="2400" dirty="0" smtClean="0"/>
          </a:p>
          <a:p>
            <a:pPr lvl="1">
              <a:buFont typeface="Wingdings" panose="05000000000000000000" pitchFamily="2" charset="2"/>
              <a:buChar char="Ø"/>
            </a:pPr>
            <a:r>
              <a:rPr lang="en-GB" sz="2400" dirty="0" err="1" smtClean="0"/>
              <a:t>Tỉ</a:t>
            </a:r>
            <a:r>
              <a:rPr lang="en-GB" sz="2400" dirty="0" smtClean="0"/>
              <a:t> </a:t>
            </a:r>
            <a:r>
              <a:rPr lang="en-GB" sz="2400" dirty="0" err="1" smtClean="0"/>
              <a:t>lệ</a:t>
            </a:r>
            <a:r>
              <a:rPr lang="en-GB" sz="2400" dirty="0" smtClean="0"/>
              <a:t> % </a:t>
            </a:r>
            <a:r>
              <a:rPr lang="en-GB" sz="2400" dirty="0" err="1" smtClean="0"/>
              <a:t>người</a:t>
            </a:r>
            <a:r>
              <a:rPr lang="en-GB" sz="2400" dirty="0" smtClean="0"/>
              <a:t> </a:t>
            </a:r>
            <a:r>
              <a:rPr lang="en-GB" sz="2400" dirty="0" err="1" smtClean="0"/>
              <a:t>hút</a:t>
            </a:r>
            <a:r>
              <a:rPr lang="en-GB" sz="2400" dirty="0" smtClean="0"/>
              <a:t> </a:t>
            </a:r>
            <a:r>
              <a:rPr lang="en-GB" sz="2400" dirty="0" err="1" smtClean="0"/>
              <a:t>nghĩ</a:t>
            </a:r>
            <a:r>
              <a:rPr lang="en-GB" sz="2400" dirty="0" smtClean="0"/>
              <a:t> </a:t>
            </a:r>
            <a:r>
              <a:rPr lang="en-GB" sz="2400" dirty="0" err="1" smtClean="0"/>
              <a:t>đến</a:t>
            </a:r>
            <a:r>
              <a:rPr lang="en-GB" sz="2400" dirty="0" smtClean="0"/>
              <a:t> </a:t>
            </a:r>
            <a:r>
              <a:rPr lang="en-GB" sz="2400" dirty="0" err="1" smtClean="0"/>
              <a:t>việc</a:t>
            </a:r>
            <a:r>
              <a:rPr lang="en-GB" sz="2400" dirty="0" smtClean="0"/>
              <a:t> </a:t>
            </a:r>
            <a:r>
              <a:rPr lang="en-GB" sz="2400" dirty="0" err="1" smtClean="0"/>
              <a:t>bỏ</a:t>
            </a:r>
            <a:r>
              <a:rPr lang="en-GB" sz="2400" dirty="0" smtClean="0"/>
              <a:t> </a:t>
            </a:r>
            <a:r>
              <a:rPr lang="en-GB" sz="2400" dirty="0" err="1" smtClean="0"/>
              <a:t>thuốc</a:t>
            </a:r>
            <a:endParaRPr lang="en-GB" sz="2400" dirty="0" smtClean="0"/>
          </a:p>
          <a:p>
            <a:pPr lvl="1"/>
            <a:endParaRPr lang="en-US" sz="2000" dirty="0"/>
          </a:p>
          <a:p>
            <a:endParaRPr lang="en-US" sz="2400" dirty="0"/>
          </a:p>
        </p:txBody>
      </p:sp>
    </p:spTree>
    <p:extLst>
      <p:ext uri="{BB962C8B-B14F-4D97-AF65-F5344CB8AC3E}">
        <p14:creationId xmlns="" xmlns:p14="http://schemas.microsoft.com/office/powerpoint/2010/main" val="2757673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en-US" dirty="0" err="1" smtClean="0"/>
              <a:t>Sức</a:t>
            </a:r>
            <a:r>
              <a:rPr lang="en-US" dirty="0" smtClean="0"/>
              <a:t> </a:t>
            </a:r>
            <a:r>
              <a:rPr lang="en-US" dirty="0" err="1" smtClean="0"/>
              <a:t>khỏe</a:t>
            </a:r>
            <a:r>
              <a:rPr lang="en-US" dirty="0" smtClean="0"/>
              <a:t> </a:t>
            </a:r>
            <a:r>
              <a:rPr lang="en-US" dirty="0" err="1" smtClean="0"/>
              <a:t>người</a:t>
            </a:r>
            <a:r>
              <a:rPr lang="en-US" dirty="0" smtClean="0"/>
              <a:t> </a:t>
            </a:r>
            <a:r>
              <a:rPr lang="en-US" dirty="0" err="1" smtClean="0"/>
              <a:t>lao</a:t>
            </a:r>
            <a:r>
              <a:rPr lang="en-US" dirty="0" smtClean="0"/>
              <a:t> </a:t>
            </a:r>
            <a:r>
              <a:rPr lang="en-US" dirty="0" err="1" smtClean="0"/>
              <a:t>động</a:t>
            </a:r>
            <a:endParaRPr lang="en-US" dirty="0"/>
          </a:p>
        </p:txBody>
      </p:sp>
      <p:sp>
        <p:nvSpPr>
          <p:cNvPr id="3" name="Content Placeholder 2"/>
          <p:cNvSpPr>
            <a:spLocks noGrp="1"/>
          </p:cNvSpPr>
          <p:nvPr>
            <p:ph idx="1"/>
          </p:nvPr>
        </p:nvSpPr>
        <p:spPr>
          <a:xfrm>
            <a:off x="457200" y="1676400"/>
            <a:ext cx="8229600" cy="4262339"/>
          </a:xfrm>
        </p:spPr>
        <p:txBody>
          <a:bodyPr/>
          <a:lstStyle/>
          <a:p>
            <a:r>
              <a:rPr lang="en-GB" sz="2400" dirty="0" err="1" smtClean="0"/>
              <a:t>Sử</a:t>
            </a:r>
            <a:r>
              <a:rPr lang="en-GB" sz="2400" dirty="0" smtClean="0"/>
              <a:t> </a:t>
            </a:r>
            <a:r>
              <a:rPr lang="en-GB" sz="2400" dirty="0" err="1" smtClean="0"/>
              <a:t>dụng</a:t>
            </a:r>
            <a:r>
              <a:rPr lang="en-GB" sz="2400" dirty="0" smtClean="0"/>
              <a:t> </a:t>
            </a:r>
            <a:r>
              <a:rPr lang="en-GB" sz="2400" dirty="0" err="1" smtClean="0"/>
              <a:t>bộ</a:t>
            </a:r>
            <a:r>
              <a:rPr lang="en-GB" sz="2400" dirty="0" smtClean="0"/>
              <a:t> </a:t>
            </a:r>
            <a:r>
              <a:rPr lang="en-GB" sz="2400" dirty="0" err="1" smtClean="0"/>
              <a:t>câu</a:t>
            </a:r>
            <a:r>
              <a:rPr lang="en-GB" sz="2400" dirty="0" smtClean="0"/>
              <a:t> </a:t>
            </a:r>
            <a:r>
              <a:rPr lang="en-GB" sz="2400" dirty="0" err="1" smtClean="0"/>
              <a:t>hỏi</a:t>
            </a:r>
            <a:r>
              <a:rPr lang="en-GB" sz="2400" dirty="0" smtClean="0"/>
              <a:t>, </a:t>
            </a:r>
            <a:r>
              <a:rPr lang="en-GB" sz="2400" dirty="0" err="1" smtClean="0"/>
              <a:t>phương</a:t>
            </a:r>
            <a:r>
              <a:rPr lang="en-GB" sz="2400" dirty="0" smtClean="0"/>
              <a:t> </a:t>
            </a:r>
            <a:r>
              <a:rPr lang="en-GB" sz="2400" dirty="0" err="1" smtClean="0"/>
              <a:t>pháp</a:t>
            </a:r>
            <a:r>
              <a:rPr lang="en-GB" sz="2400" dirty="0" smtClean="0"/>
              <a:t> </a:t>
            </a:r>
            <a:r>
              <a:rPr lang="en-GB" sz="2400" dirty="0" err="1" smtClean="0"/>
              <a:t>tự</a:t>
            </a:r>
            <a:r>
              <a:rPr lang="en-GB" sz="2400" dirty="0" smtClean="0"/>
              <a:t> </a:t>
            </a:r>
            <a:r>
              <a:rPr lang="en-GB" sz="2400" dirty="0" err="1" smtClean="0"/>
              <a:t>điền</a:t>
            </a:r>
            <a:r>
              <a:rPr lang="en-GB" sz="2400" dirty="0" smtClean="0"/>
              <a:t>/</a:t>
            </a:r>
            <a:r>
              <a:rPr lang="en-GB" sz="2400" dirty="0" err="1" smtClean="0"/>
              <a:t>tự</a:t>
            </a:r>
            <a:r>
              <a:rPr lang="en-GB" sz="2400" dirty="0" smtClean="0"/>
              <a:t> </a:t>
            </a:r>
            <a:r>
              <a:rPr lang="en-GB" sz="2400" dirty="0" err="1" smtClean="0"/>
              <a:t>báo</a:t>
            </a:r>
            <a:r>
              <a:rPr lang="en-GB" sz="2400" dirty="0" smtClean="0"/>
              <a:t> </a:t>
            </a:r>
            <a:r>
              <a:rPr lang="en-GB" sz="2400" dirty="0" err="1" smtClean="0"/>
              <a:t>cáo</a:t>
            </a:r>
            <a:endParaRPr lang="en-US" sz="2400" dirty="0"/>
          </a:p>
          <a:p>
            <a:r>
              <a:rPr lang="en-GB" sz="2400" dirty="0" err="1" smtClean="0"/>
              <a:t>Sử</a:t>
            </a:r>
            <a:r>
              <a:rPr lang="en-GB" sz="2400" dirty="0" smtClean="0"/>
              <a:t> </a:t>
            </a:r>
            <a:r>
              <a:rPr lang="en-GB" sz="2400" dirty="0" err="1" smtClean="0"/>
              <a:t>dụng</a:t>
            </a:r>
            <a:r>
              <a:rPr lang="en-GB" sz="2400" dirty="0" smtClean="0"/>
              <a:t> </a:t>
            </a:r>
            <a:r>
              <a:rPr lang="en-GB" sz="2400" dirty="0" err="1" smtClean="0"/>
              <a:t>các</a:t>
            </a:r>
            <a:r>
              <a:rPr lang="en-GB" sz="2400" dirty="0" smtClean="0"/>
              <a:t> XN biomarker </a:t>
            </a:r>
            <a:r>
              <a:rPr lang="en-GB" sz="2400" dirty="0" err="1" smtClean="0"/>
              <a:t>như</a:t>
            </a:r>
            <a:r>
              <a:rPr lang="en-GB" sz="2400" dirty="0" smtClean="0"/>
              <a:t> </a:t>
            </a:r>
            <a:r>
              <a:rPr lang="en-GB" sz="2400" dirty="0" err="1" smtClean="0"/>
              <a:t>nước</a:t>
            </a:r>
            <a:r>
              <a:rPr lang="en-GB" sz="2400" dirty="0" smtClean="0"/>
              <a:t> </a:t>
            </a:r>
            <a:r>
              <a:rPr lang="en-GB" sz="2400" dirty="0" err="1" smtClean="0"/>
              <a:t>tiểu</a:t>
            </a:r>
            <a:r>
              <a:rPr lang="en-GB" sz="2400" dirty="0" smtClean="0"/>
              <a:t>, </a:t>
            </a:r>
            <a:r>
              <a:rPr lang="en-GB" sz="2400" dirty="0" err="1" smtClean="0"/>
              <a:t>nước</a:t>
            </a:r>
            <a:r>
              <a:rPr lang="en-GB" sz="2400" dirty="0" smtClean="0"/>
              <a:t> </a:t>
            </a:r>
            <a:r>
              <a:rPr lang="en-GB" sz="2400" dirty="0" err="1" smtClean="0"/>
              <a:t>bọt</a:t>
            </a:r>
            <a:r>
              <a:rPr lang="en-GB" sz="2400" dirty="0" smtClean="0"/>
              <a:t>, </a:t>
            </a:r>
            <a:r>
              <a:rPr lang="en-GB" sz="2400" dirty="0" err="1" smtClean="0"/>
              <a:t>tóc</a:t>
            </a:r>
            <a:endParaRPr lang="en-GB" sz="2400" dirty="0" smtClean="0"/>
          </a:p>
          <a:p>
            <a:endParaRPr lang="en-GB" sz="2400" dirty="0"/>
          </a:p>
          <a:p>
            <a:r>
              <a:rPr lang="en-GB" sz="2400" dirty="0" err="1" smtClean="0"/>
              <a:t>Chỉ</a:t>
            </a:r>
            <a:r>
              <a:rPr lang="en-GB" sz="2400" dirty="0" smtClean="0"/>
              <a:t> </a:t>
            </a:r>
            <a:r>
              <a:rPr lang="en-GB" sz="2400" dirty="0" err="1" smtClean="0"/>
              <a:t>số</a:t>
            </a:r>
            <a:r>
              <a:rPr lang="en-GB" sz="2400" dirty="0" smtClean="0"/>
              <a:t> </a:t>
            </a:r>
            <a:r>
              <a:rPr lang="en-GB" sz="2400" dirty="0" err="1" smtClean="0"/>
              <a:t>chính</a:t>
            </a:r>
            <a:r>
              <a:rPr lang="en-GB" sz="2400" dirty="0" smtClean="0"/>
              <a:t>:</a:t>
            </a:r>
          </a:p>
          <a:p>
            <a:pPr lvl="1">
              <a:buFont typeface="Wingdings" panose="05000000000000000000" pitchFamily="2" charset="2"/>
              <a:buChar char="Ø"/>
            </a:pPr>
            <a:r>
              <a:rPr lang="en-GB" sz="2400" dirty="0" smtClean="0"/>
              <a:t>%  </a:t>
            </a:r>
            <a:r>
              <a:rPr lang="en-GB" sz="2400" dirty="0" err="1" smtClean="0"/>
              <a:t>người</a:t>
            </a:r>
            <a:r>
              <a:rPr lang="en-GB" sz="2400" dirty="0" smtClean="0"/>
              <a:t> </a:t>
            </a:r>
            <a:r>
              <a:rPr lang="en-GB" sz="2400" dirty="0" err="1" smtClean="0"/>
              <a:t>lao</a:t>
            </a:r>
            <a:r>
              <a:rPr lang="en-GB" sz="2400" dirty="0" smtClean="0"/>
              <a:t> </a:t>
            </a:r>
            <a:r>
              <a:rPr lang="en-GB" sz="2400" dirty="0" err="1" smtClean="0"/>
              <a:t>động</a:t>
            </a:r>
            <a:r>
              <a:rPr lang="en-GB" sz="2400" dirty="0" smtClean="0"/>
              <a:t> </a:t>
            </a:r>
            <a:r>
              <a:rPr lang="en-GB" sz="2400" dirty="0" err="1" smtClean="0"/>
              <a:t>nhìn</a:t>
            </a:r>
            <a:r>
              <a:rPr lang="en-GB" sz="2400" dirty="0" smtClean="0"/>
              <a:t> </a:t>
            </a:r>
            <a:r>
              <a:rPr lang="en-GB" sz="2400" dirty="0" err="1" smtClean="0"/>
              <a:t>thấy</a:t>
            </a:r>
            <a:r>
              <a:rPr lang="en-GB" sz="2400" dirty="0" smtClean="0"/>
              <a:t> </a:t>
            </a:r>
            <a:r>
              <a:rPr lang="en-GB" sz="2400" dirty="0" err="1" smtClean="0"/>
              <a:t>người</a:t>
            </a:r>
            <a:r>
              <a:rPr lang="en-GB" sz="2400" dirty="0" smtClean="0"/>
              <a:t> </a:t>
            </a:r>
            <a:r>
              <a:rPr lang="en-GB" sz="2400" dirty="0" err="1" smtClean="0"/>
              <a:t>hút</a:t>
            </a:r>
            <a:r>
              <a:rPr lang="en-GB" sz="2400" dirty="0" smtClean="0"/>
              <a:t> </a:t>
            </a:r>
            <a:r>
              <a:rPr lang="en-GB" sz="2400" dirty="0" err="1" smtClean="0"/>
              <a:t>thuốc</a:t>
            </a:r>
            <a:r>
              <a:rPr lang="en-GB" sz="2400" dirty="0" smtClean="0"/>
              <a:t> </a:t>
            </a:r>
            <a:r>
              <a:rPr lang="en-GB" sz="2400" dirty="0" err="1" smtClean="0"/>
              <a:t>tại</a:t>
            </a:r>
            <a:r>
              <a:rPr lang="en-GB" sz="2400" dirty="0" smtClean="0"/>
              <a:t> </a:t>
            </a:r>
            <a:r>
              <a:rPr lang="en-GB" sz="2400" dirty="0" err="1" smtClean="0"/>
              <a:t>nơi</a:t>
            </a:r>
            <a:r>
              <a:rPr lang="en-GB" sz="2400" dirty="0" smtClean="0"/>
              <a:t> </a:t>
            </a:r>
            <a:r>
              <a:rPr lang="en-GB" sz="2400" dirty="0" err="1" smtClean="0"/>
              <a:t>làm</a:t>
            </a:r>
            <a:r>
              <a:rPr lang="en-GB" sz="2400" dirty="0" smtClean="0"/>
              <a:t> </a:t>
            </a:r>
            <a:r>
              <a:rPr lang="en-GB" sz="2400" dirty="0" err="1" smtClean="0"/>
              <a:t>việc</a:t>
            </a:r>
            <a:r>
              <a:rPr lang="en-GB" sz="2400" dirty="0" smtClean="0"/>
              <a:t> </a:t>
            </a:r>
            <a:r>
              <a:rPr lang="en-GB" sz="2400" dirty="0" err="1" smtClean="0"/>
              <a:t>của</a:t>
            </a:r>
            <a:r>
              <a:rPr lang="en-GB" sz="2400" dirty="0" smtClean="0"/>
              <a:t> </a:t>
            </a:r>
            <a:r>
              <a:rPr lang="en-GB" sz="2400" dirty="0" err="1" smtClean="0"/>
              <a:t>họ</a:t>
            </a:r>
            <a:endParaRPr lang="en-GB" sz="2400" dirty="0" smtClean="0"/>
          </a:p>
          <a:p>
            <a:pPr lvl="1">
              <a:buFont typeface="Wingdings" panose="05000000000000000000" pitchFamily="2" charset="2"/>
              <a:buChar char="Ø"/>
            </a:pPr>
            <a:r>
              <a:rPr lang="en-GB" sz="2400" dirty="0" err="1" smtClean="0"/>
              <a:t>Nồng</a:t>
            </a:r>
            <a:r>
              <a:rPr lang="en-GB" sz="2400" dirty="0" smtClean="0"/>
              <a:t> </a:t>
            </a:r>
            <a:r>
              <a:rPr lang="en-GB" sz="2400" dirty="0" err="1" smtClean="0"/>
              <a:t>độ</a:t>
            </a:r>
            <a:r>
              <a:rPr lang="en-GB" sz="2400" dirty="0" smtClean="0"/>
              <a:t> nicotine </a:t>
            </a:r>
            <a:r>
              <a:rPr lang="en-GB" sz="2400" dirty="0" err="1" smtClean="0"/>
              <a:t>trong</a:t>
            </a:r>
            <a:r>
              <a:rPr lang="en-GB" sz="2400" dirty="0" smtClean="0"/>
              <a:t> </a:t>
            </a:r>
            <a:r>
              <a:rPr lang="en-GB" sz="2400" dirty="0" err="1" smtClean="0"/>
              <a:t>nước</a:t>
            </a:r>
            <a:r>
              <a:rPr lang="en-GB" sz="2400" dirty="0" smtClean="0"/>
              <a:t> </a:t>
            </a:r>
            <a:r>
              <a:rPr lang="en-GB" sz="2400" dirty="0" err="1" smtClean="0"/>
              <a:t>tiểu</a:t>
            </a:r>
            <a:r>
              <a:rPr lang="en-GB" sz="2400" dirty="0" smtClean="0"/>
              <a:t>/</a:t>
            </a:r>
            <a:r>
              <a:rPr lang="en-GB" sz="2400" dirty="0" err="1" smtClean="0"/>
              <a:t>nước</a:t>
            </a:r>
            <a:r>
              <a:rPr lang="en-GB" sz="2400" dirty="0" smtClean="0"/>
              <a:t> </a:t>
            </a:r>
            <a:r>
              <a:rPr lang="en-GB" sz="2400" dirty="0" err="1" smtClean="0"/>
              <a:t>bọt</a:t>
            </a:r>
            <a:endParaRPr lang="en-GB" sz="2400" dirty="0" smtClean="0"/>
          </a:p>
          <a:p>
            <a:pPr lvl="1">
              <a:buFont typeface="Wingdings" panose="05000000000000000000" pitchFamily="2" charset="2"/>
              <a:buChar char="Ø"/>
            </a:pPr>
            <a:r>
              <a:rPr lang="en-GB" sz="2400" dirty="0" err="1"/>
              <a:t>Nồng</a:t>
            </a:r>
            <a:r>
              <a:rPr lang="en-GB" sz="2400" dirty="0"/>
              <a:t> </a:t>
            </a:r>
            <a:r>
              <a:rPr lang="en-GB" sz="2400" dirty="0" err="1"/>
              <a:t>độ</a:t>
            </a:r>
            <a:r>
              <a:rPr lang="en-GB" sz="2400" dirty="0"/>
              <a:t> </a:t>
            </a:r>
            <a:r>
              <a:rPr lang="en-GB" sz="2400" dirty="0" smtClean="0"/>
              <a:t>nicotine ở </a:t>
            </a:r>
            <a:r>
              <a:rPr lang="en-GB" sz="2400" dirty="0" err="1" smtClean="0"/>
              <a:t>tóc</a:t>
            </a:r>
            <a:endParaRPr lang="en-US" sz="2000" dirty="0"/>
          </a:p>
          <a:p>
            <a:endParaRPr lang="en-US" sz="2400" dirty="0"/>
          </a:p>
        </p:txBody>
      </p:sp>
    </p:spTree>
    <p:extLst>
      <p:ext uri="{BB962C8B-B14F-4D97-AF65-F5344CB8AC3E}">
        <p14:creationId xmlns="" xmlns:p14="http://schemas.microsoft.com/office/powerpoint/2010/main" val="974845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743712"/>
          </a:xfrm>
        </p:spPr>
        <p:txBody>
          <a:bodyPr>
            <a:normAutofit fontScale="90000"/>
          </a:bodyPr>
          <a:lstStyle/>
          <a:p>
            <a:r>
              <a:rPr lang="en-US" dirty="0" err="1" smtClean="0"/>
              <a:t>Tác</a:t>
            </a:r>
            <a:r>
              <a:rPr lang="en-US" dirty="0" smtClean="0"/>
              <a:t> </a:t>
            </a:r>
            <a:r>
              <a:rPr lang="en-US" dirty="0" err="1" smtClean="0"/>
              <a:t>động</a:t>
            </a:r>
            <a:r>
              <a:rPr lang="en-US" dirty="0" smtClean="0"/>
              <a:t> </a:t>
            </a:r>
            <a:r>
              <a:rPr lang="en-US" dirty="0" err="1" smtClean="0"/>
              <a:t>đến</a:t>
            </a:r>
            <a:r>
              <a:rPr lang="en-US" dirty="0" smtClean="0"/>
              <a:t> </a:t>
            </a:r>
            <a:r>
              <a:rPr lang="en-US" dirty="0" err="1" smtClean="0"/>
              <a:t>kinh</a:t>
            </a:r>
            <a:r>
              <a:rPr lang="en-US" dirty="0" smtClean="0"/>
              <a:t> </a:t>
            </a:r>
            <a:r>
              <a:rPr lang="en-US" dirty="0" err="1" smtClean="0"/>
              <a:t>tế</a:t>
            </a:r>
            <a:endParaRPr lang="en-US" dirty="0"/>
          </a:p>
        </p:txBody>
      </p:sp>
      <p:sp>
        <p:nvSpPr>
          <p:cNvPr id="3" name="Content Placeholder 2"/>
          <p:cNvSpPr>
            <a:spLocks noGrp="1"/>
          </p:cNvSpPr>
          <p:nvPr>
            <p:ph idx="1"/>
          </p:nvPr>
        </p:nvSpPr>
        <p:spPr>
          <a:xfrm>
            <a:off x="457200" y="1600200"/>
            <a:ext cx="8229600" cy="4338539"/>
          </a:xfrm>
        </p:spPr>
        <p:txBody>
          <a:bodyPr/>
          <a:lstStyle/>
          <a:p>
            <a:r>
              <a:rPr lang="en-US" sz="2400" dirty="0" smtClean="0"/>
              <a:t>Thu </a:t>
            </a:r>
            <a:r>
              <a:rPr lang="en-US" sz="2400" dirty="0" err="1" smtClean="0"/>
              <a:t>thập</a:t>
            </a:r>
            <a:r>
              <a:rPr lang="en-US" sz="2400" dirty="0" smtClean="0"/>
              <a:t> </a:t>
            </a:r>
            <a:r>
              <a:rPr lang="en-US" sz="2400" dirty="0" err="1" smtClean="0"/>
              <a:t>và</a:t>
            </a:r>
            <a:r>
              <a:rPr lang="en-US" sz="2400" dirty="0" smtClean="0"/>
              <a:t> </a:t>
            </a:r>
            <a:r>
              <a:rPr lang="en-US" sz="2400" dirty="0" err="1" smtClean="0"/>
              <a:t>phân</a:t>
            </a:r>
            <a:r>
              <a:rPr lang="en-US" sz="2400" dirty="0" smtClean="0"/>
              <a:t> </a:t>
            </a:r>
            <a:r>
              <a:rPr lang="en-US" sz="2400" dirty="0" err="1" smtClean="0"/>
              <a:t>tích</a:t>
            </a:r>
            <a:r>
              <a:rPr lang="en-US" sz="2400" dirty="0" smtClean="0"/>
              <a:t> </a:t>
            </a:r>
            <a:r>
              <a:rPr lang="en-US" sz="2400" dirty="0" err="1" smtClean="0"/>
              <a:t>các</a:t>
            </a:r>
            <a:r>
              <a:rPr lang="en-US" sz="2400" dirty="0" smtClean="0"/>
              <a:t> </a:t>
            </a:r>
            <a:r>
              <a:rPr lang="en-US" sz="2400" dirty="0" err="1" smtClean="0"/>
              <a:t>số</a:t>
            </a:r>
            <a:r>
              <a:rPr lang="en-US" sz="2400" dirty="0" smtClean="0"/>
              <a:t> </a:t>
            </a:r>
            <a:r>
              <a:rPr lang="en-US" sz="2400" dirty="0" err="1" smtClean="0"/>
              <a:t>liệu</a:t>
            </a:r>
            <a:r>
              <a:rPr lang="en-US" sz="2400" dirty="0" smtClean="0"/>
              <a:t> </a:t>
            </a:r>
            <a:r>
              <a:rPr lang="en-US" sz="2400" dirty="0" err="1" smtClean="0"/>
              <a:t>về</a:t>
            </a:r>
            <a:r>
              <a:rPr lang="en-US" sz="2400" dirty="0" smtClean="0"/>
              <a:t> </a:t>
            </a:r>
            <a:r>
              <a:rPr lang="en-US" sz="2400" dirty="0" err="1" smtClean="0"/>
              <a:t>kinh</a:t>
            </a:r>
            <a:r>
              <a:rPr lang="en-US" sz="2400" dirty="0" smtClean="0"/>
              <a:t> </a:t>
            </a:r>
            <a:r>
              <a:rPr lang="en-US" sz="2400" dirty="0" err="1" smtClean="0"/>
              <a:t>tế</a:t>
            </a:r>
            <a:r>
              <a:rPr lang="en-US" sz="2400" dirty="0" smtClean="0"/>
              <a:t> </a:t>
            </a:r>
            <a:r>
              <a:rPr lang="en-US" sz="2400" dirty="0" err="1" smtClean="0"/>
              <a:t>như</a:t>
            </a:r>
            <a:r>
              <a:rPr lang="en-US" sz="2400" dirty="0" smtClean="0"/>
              <a:t> </a:t>
            </a:r>
            <a:r>
              <a:rPr lang="en-US" sz="2400" dirty="0" err="1" smtClean="0"/>
              <a:t>thuế</a:t>
            </a:r>
            <a:r>
              <a:rPr lang="en-US" sz="2400" dirty="0" smtClean="0"/>
              <a:t> </a:t>
            </a:r>
            <a:r>
              <a:rPr lang="en-US" sz="2400" dirty="0" err="1" smtClean="0"/>
              <a:t>thuốc</a:t>
            </a:r>
            <a:r>
              <a:rPr lang="en-US" sz="2400" dirty="0" smtClean="0"/>
              <a:t> </a:t>
            </a:r>
            <a:r>
              <a:rPr lang="en-US" sz="2400" dirty="0" err="1" smtClean="0"/>
              <a:t>lá</a:t>
            </a:r>
            <a:r>
              <a:rPr lang="en-US" sz="2400" dirty="0" smtClean="0"/>
              <a:t>, </a:t>
            </a:r>
            <a:r>
              <a:rPr lang="en-US" sz="2400" dirty="0" err="1" smtClean="0"/>
              <a:t>doanh</a:t>
            </a:r>
            <a:r>
              <a:rPr lang="en-US" sz="2400" dirty="0" smtClean="0"/>
              <a:t> </a:t>
            </a:r>
            <a:r>
              <a:rPr lang="en-US" sz="2400" dirty="0" err="1" smtClean="0"/>
              <a:t>số</a:t>
            </a:r>
            <a:r>
              <a:rPr lang="en-US" sz="2400" dirty="0" smtClean="0"/>
              <a:t> </a:t>
            </a:r>
            <a:r>
              <a:rPr lang="en-US" sz="2400" dirty="0" err="1" smtClean="0"/>
              <a:t>bán</a:t>
            </a:r>
            <a:r>
              <a:rPr lang="en-US" sz="2400" dirty="0" smtClean="0"/>
              <a:t> </a:t>
            </a:r>
            <a:r>
              <a:rPr lang="en-US" sz="2400" dirty="0" err="1" smtClean="0"/>
              <a:t>và</a:t>
            </a:r>
            <a:r>
              <a:rPr lang="en-US" sz="2400" dirty="0" smtClean="0"/>
              <a:t> </a:t>
            </a:r>
            <a:r>
              <a:rPr lang="en-US" sz="2400" dirty="0" err="1" smtClean="0"/>
              <a:t>việc</a:t>
            </a:r>
            <a:r>
              <a:rPr lang="en-US" sz="2400" dirty="0" smtClean="0"/>
              <a:t> </a:t>
            </a:r>
            <a:r>
              <a:rPr lang="en-US" sz="2400" dirty="0" err="1" smtClean="0"/>
              <a:t>làm</a:t>
            </a:r>
            <a:endParaRPr lang="en-US" sz="2400" dirty="0"/>
          </a:p>
          <a:p>
            <a:endParaRPr lang="en-GB" sz="2400" dirty="0"/>
          </a:p>
          <a:p>
            <a:r>
              <a:rPr lang="en-GB" sz="2400" dirty="0" err="1" smtClean="0"/>
              <a:t>Chỉ</a:t>
            </a:r>
            <a:r>
              <a:rPr lang="en-GB" sz="2400" dirty="0" smtClean="0"/>
              <a:t> </a:t>
            </a:r>
            <a:r>
              <a:rPr lang="en-GB" sz="2400" dirty="0" err="1" smtClean="0"/>
              <a:t>số</a:t>
            </a:r>
            <a:r>
              <a:rPr lang="en-GB" sz="2400" dirty="0" smtClean="0"/>
              <a:t> </a:t>
            </a:r>
            <a:r>
              <a:rPr lang="en-GB" sz="2400" dirty="0" err="1" smtClean="0"/>
              <a:t>chính</a:t>
            </a:r>
            <a:r>
              <a:rPr lang="en-GB" sz="2400" dirty="0" smtClean="0"/>
              <a:t>:</a:t>
            </a:r>
          </a:p>
          <a:p>
            <a:pPr lvl="1">
              <a:buFont typeface="Wingdings" panose="05000000000000000000" pitchFamily="2" charset="2"/>
              <a:buChar char="Ø"/>
            </a:pPr>
            <a:r>
              <a:rPr lang="en-GB" sz="2400" dirty="0" err="1" smtClean="0"/>
              <a:t>Thay</a:t>
            </a:r>
            <a:r>
              <a:rPr lang="en-GB" sz="2400" dirty="0" smtClean="0"/>
              <a:t> </a:t>
            </a:r>
            <a:r>
              <a:rPr lang="en-GB" sz="2400" dirty="0" err="1" smtClean="0"/>
              <a:t>đổi</a:t>
            </a:r>
            <a:r>
              <a:rPr lang="en-GB" sz="2400" dirty="0" smtClean="0"/>
              <a:t> </a:t>
            </a:r>
            <a:r>
              <a:rPr lang="en-GB" sz="2400" dirty="0" err="1" smtClean="0"/>
              <a:t>doanh</a:t>
            </a:r>
            <a:r>
              <a:rPr lang="en-GB" sz="2400" dirty="0" smtClean="0"/>
              <a:t> </a:t>
            </a:r>
            <a:r>
              <a:rPr lang="en-GB" sz="2400" dirty="0" err="1" smtClean="0"/>
              <a:t>số</a:t>
            </a:r>
            <a:r>
              <a:rPr lang="en-GB" sz="2400" dirty="0" smtClean="0"/>
              <a:t> </a:t>
            </a:r>
            <a:r>
              <a:rPr lang="en-GB" sz="2400" dirty="0" err="1" smtClean="0"/>
              <a:t>bán</a:t>
            </a:r>
            <a:r>
              <a:rPr lang="en-GB" sz="2400" dirty="0" smtClean="0"/>
              <a:t> </a:t>
            </a:r>
            <a:r>
              <a:rPr lang="en-GB" sz="2400" dirty="0" err="1" smtClean="0"/>
              <a:t>hàng</a:t>
            </a:r>
            <a:r>
              <a:rPr lang="en-GB" sz="2400" dirty="0" smtClean="0"/>
              <a:t> </a:t>
            </a:r>
            <a:r>
              <a:rPr lang="en-GB" sz="2400" dirty="0" err="1" smtClean="0"/>
              <a:t>tại</a:t>
            </a:r>
            <a:r>
              <a:rPr lang="en-GB" sz="2400" dirty="0" smtClean="0"/>
              <a:t> </a:t>
            </a:r>
            <a:r>
              <a:rPr lang="en-GB" sz="2400" dirty="0" err="1" smtClean="0"/>
              <a:t>nhà</a:t>
            </a:r>
            <a:r>
              <a:rPr lang="en-GB" sz="2400" dirty="0"/>
              <a:t> </a:t>
            </a:r>
            <a:r>
              <a:rPr lang="en-GB" sz="2400" dirty="0" err="1" smtClean="0"/>
              <a:t>hàng</a:t>
            </a:r>
            <a:r>
              <a:rPr lang="en-GB" sz="2400" dirty="0" smtClean="0"/>
              <a:t> </a:t>
            </a:r>
            <a:r>
              <a:rPr lang="en-GB" sz="2400" dirty="0" err="1"/>
              <a:t>sau</a:t>
            </a:r>
            <a:r>
              <a:rPr lang="en-GB" sz="2400" dirty="0"/>
              <a:t> </a:t>
            </a:r>
            <a:r>
              <a:rPr lang="en-GB" sz="2400" dirty="0" err="1" smtClean="0"/>
              <a:t>khi</a:t>
            </a:r>
            <a:r>
              <a:rPr lang="en-GB" sz="2400" dirty="0" smtClean="0"/>
              <a:t> </a:t>
            </a:r>
            <a:r>
              <a:rPr lang="en-GB" sz="2400" dirty="0" err="1" smtClean="0"/>
              <a:t>cấm</a:t>
            </a:r>
            <a:r>
              <a:rPr lang="en-GB" sz="2400" dirty="0" smtClean="0"/>
              <a:t> </a:t>
            </a:r>
            <a:r>
              <a:rPr lang="en-GB" sz="2400" dirty="0" err="1" smtClean="0"/>
              <a:t>hút</a:t>
            </a:r>
            <a:r>
              <a:rPr lang="en-GB" sz="2400" dirty="0" smtClean="0"/>
              <a:t> </a:t>
            </a:r>
            <a:r>
              <a:rPr lang="en-GB" sz="2400" dirty="0" err="1" smtClean="0"/>
              <a:t>thuốc</a:t>
            </a:r>
            <a:endParaRPr lang="en-GB" sz="2400" dirty="0" smtClean="0"/>
          </a:p>
          <a:p>
            <a:pPr lvl="1">
              <a:buFont typeface="Wingdings" panose="05000000000000000000" pitchFamily="2" charset="2"/>
              <a:buChar char="Ø"/>
            </a:pPr>
            <a:r>
              <a:rPr lang="en-GB" sz="2400" dirty="0" err="1" smtClean="0"/>
              <a:t>Thay</a:t>
            </a:r>
            <a:r>
              <a:rPr lang="en-GB" sz="2400" dirty="0" smtClean="0"/>
              <a:t> </a:t>
            </a:r>
            <a:r>
              <a:rPr lang="en-GB" sz="2400" dirty="0" err="1" smtClean="0"/>
              <a:t>đổi</a:t>
            </a:r>
            <a:r>
              <a:rPr lang="en-GB" sz="2400" dirty="0" smtClean="0"/>
              <a:t> </a:t>
            </a:r>
            <a:r>
              <a:rPr lang="en-GB" sz="2400" dirty="0" err="1" smtClean="0"/>
              <a:t>doanh</a:t>
            </a:r>
            <a:r>
              <a:rPr lang="en-GB" sz="2400" dirty="0" smtClean="0"/>
              <a:t> </a:t>
            </a:r>
            <a:r>
              <a:rPr lang="en-GB" sz="2400" dirty="0" err="1" smtClean="0"/>
              <a:t>số</a:t>
            </a:r>
            <a:r>
              <a:rPr lang="en-GB" sz="2400" dirty="0" smtClean="0"/>
              <a:t> </a:t>
            </a:r>
            <a:r>
              <a:rPr lang="en-GB" sz="2400" dirty="0" err="1" smtClean="0"/>
              <a:t>bán</a:t>
            </a:r>
            <a:r>
              <a:rPr lang="en-GB" sz="2400" dirty="0" smtClean="0"/>
              <a:t> </a:t>
            </a:r>
            <a:r>
              <a:rPr lang="en-GB" sz="2400" dirty="0" err="1" smtClean="0"/>
              <a:t>thuốc</a:t>
            </a:r>
            <a:r>
              <a:rPr lang="en-GB" sz="2400" dirty="0" smtClean="0"/>
              <a:t> </a:t>
            </a:r>
            <a:r>
              <a:rPr lang="en-GB" sz="2400" dirty="0" err="1" smtClean="0"/>
              <a:t>lá</a:t>
            </a:r>
            <a:endParaRPr lang="en-GB" sz="2400" dirty="0" smtClean="0"/>
          </a:p>
          <a:p>
            <a:pPr lvl="1"/>
            <a:endParaRPr lang="en-US" sz="2000" dirty="0"/>
          </a:p>
          <a:p>
            <a:endParaRPr lang="en-US" sz="2400" dirty="0"/>
          </a:p>
        </p:txBody>
      </p:sp>
    </p:spTree>
    <p:extLst>
      <p:ext uri="{BB962C8B-B14F-4D97-AF65-F5344CB8AC3E}">
        <p14:creationId xmlns="" xmlns:p14="http://schemas.microsoft.com/office/powerpoint/2010/main" val="25197876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371600"/>
          </a:xfrm>
        </p:spPr>
        <p:txBody>
          <a:bodyPr>
            <a:normAutofit fontScale="90000"/>
          </a:bodyPr>
          <a:lstStyle/>
          <a:p>
            <a:r>
              <a:rPr lang="en-GB" sz="3200" dirty="0" smtClean="0"/>
              <a:t>2. </a:t>
            </a:r>
            <a:r>
              <a:rPr lang="en-GB" sz="3200" dirty="0" err="1" smtClean="0">
                <a:solidFill>
                  <a:schemeClr val="tx1"/>
                </a:solidFill>
              </a:rPr>
              <a:t>Phương</a:t>
            </a:r>
            <a:r>
              <a:rPr lang="en-GB" sz="3200" dirty="0" smtClean="0">
                <a:solidFill>
                  <a:schemeClr val="tx1"/>
                </a:solidFill>
              </a:rPr>
              <a:t> </a:t>
            </a:r>
            <a:r>
              <a:rPr lang="en-GB" sz="3200" dirty="0" err="1" smtClean="0">
                <a:solidFill>
                  <a:schemeClr val="tx1"/>
                </a:solidFill>
              </a:rPr>
              <a:t>pháp</a:t>
            </a:r>
            <a:r>
              <a:rPr lang="en-GB" sz="3200" dirty="0" smtClean="0">
                <a:solidFill>
                  <a:schemeClr val="tx1"/>
                </a:solidFill>
              </a:rPr>
              <a:t> </a:t>
            </a:r>
            <a:r>
              <a:rPr lang="en-GB" sz="3200" dirty="0" err="1" smtClean="0">
                <a:solidFill>
                  <a:schemeClr val="tx1"/>
                </a:solidFill>
              </a:rPr>
              <a:t>tốt</a:t>
            </a:r>
            <a:r>
              <a:rPr lang="en-GB" sz="3200" dirty="0" smtClean="0">
                <a:solidFill>
                  <a:schemeClr val="tx1"/>
                </a:solidFill>
              </a:rPr>
              <a:t> </a:t>
            </a:r>
            <a:r>
              <a:rPr lang="en-US" sz="3200" dirty="0" err="1" smtClean="0">
                <a:solidFill>
                  <a:schemeClr val="tx1"/>
                </a:solidFill>
              </a:rPr>
              <a:t>học</a:t>
            </a:r>
            <a:r>
              <a:rPr lang="en-US" sz="3200" dirty="0" smtClean="0">
                <a:solidFill>
                  <a:schemeClr val="tx1"/>
                </a:solidFill>
              </a:rPr>
              <a:t> </a:t>
            </a:r>
            <a:r>
              <a:rPr lang="en-US" sz="3200" dirty="0" err="1" smtClean="0">
                <a:solidFill>
                  <a:schemeClr val="tx1"/>
                </a:solidFill>
              </a:rPr>
              <a:t>từ</a:t>
            </a:r>
            <a:r>
              <a:rPr lang="en-US" sz="3200" dirty="0" smtClean="0">
                <a:solidFill>
                  <a:schemeClr val="tx1"/>
                </a:solidFill>
              </a:rPr>
              <a:t> </a:t>
            </a:r>
            <a:r>
              <a:rPr lang="en-US" sz="3200" dirty="0" err="1" smtClean="0">
                <a:solidFill>
                  <a:schemeClr val="tx1"/>
                </a:solidFill>
              </a:rPr>
              <a:t>các</a:t>
            </a:r>
            <a:r>
              <a:rPr lang="en-US" sz="3200" dirty="0" smtClean="0">
                <a:solidFill>
                  <a:schemeClr val="tx1"/>
                </a:solidFill>
              </a:rPr>
              <a:t> </a:t>
            </a:r>
            <a:r>
              <a:rPr lang="en-US" sz="3200" dirty="0" err="1" smtClean="0">
                <a:solidFill>
                  <a:schemeClr val="tx1"/>
                </a:solidFill>
              </a:rPr>
              <a:t>kinh</a:t>
            </a:r>
            <a:r>
              <a:rPr lang="en-US" sz="3200" dirty="0" smtClean="0">
                <a:solidFill>
                  <a:schemeClr val="tx1"/>
                </a:solidFill>
              </a:rPr>
              <a:t> </a:t>
            </a:r>
            <a:r>
              <a:rPr lang="en-US" sz="3200" dirty="0" err="1" smtClean="0">
                <a:solidFill>
                  <a:schemeClr val="tx1"/>
                </a:solidFill>
              </a:rPr>
              <a:t>nghiệm</a:t>
            </a:r>
            <a:r>
              <a:rPr lang="en-US" sz="3200" dirty="0" smtClean="0">
                <a:solidFill>
                  <a:schemeClr val="tx1"/>
                </a:solidFill>
              </a:rPr>
              <a:t> </a:t>
            </a:r>
            <a:r>
              <a:rPr lang="en-US" sz="3200" dirty="0" err="1" smtClean="0">
                <a:solidFill>
                  <a:schemeClr val="tx1"/>
                </a:solidFill>
              </a:rPr>
              <a:t>thành</a:t>
            </a:r>
            <a:r>
              <a:rPr lang="en-US" sz="3200" dirty="0" smtClean="0">
                <a:solidFill>
                  <a:schemeClr val="tx1"/>
                </a:solidFill>
              </a:rPr>
              <a:t> </a:t>
            </a:r>
            <a:r>
              <a:rPr lang="en-US" sz="3200" dirty="0" err="1" smtClean="0">
                <a:solidFill>
                  <a:schemeClr val="tx1"/>
                </a:solidFill>
              </a:rPr>
              <a:t>công</a:t>
            </a:r>
            <a:r>
              <a:rPr lang="en-US" sz="3200" dirty="0" smtClean="0">
                <a:solidFill>
                  <a:schemeClr val="tx1"/>
                </a:solidFill>
              </a:rPr>
              <a:t> ở </a:t>
            </a:r>
            <a:r>
              <a:rPr lang="en-US" sz="3200" dirty="0" err="1" smtClean="0">
                <a:solidFill>
                  <a:schemeClr val="tx1"/>
                </a:solidFill>
              </a:rPr>
              <a:t>các</a:t>
            </a:r>
            <a:r>
              <a:rPr lang="en-US" sz="3200" dirty="0" smtClean="0">
                <a:solidFill>
                  <a:schemeClr val="tx1"/>
                </a:solidFill>
              </a:rPr>
              <a:t> </a:t>
            </a:r>
            <a:r>
              <a:rPr lang="en-US" sz="3200" dirty="0" err="1" smtClean="0">
                <a:solidFill>
                  <a:schemeClr val="tx1"/>
                </a:solidFill>
              </a:rPr>
              <a:t>nơi</a:t>
            </a:r>
            <a:r>
              <a:rPr lang="en-US" sz="3200" dirty="0" smtClean="0">
                <a:solidFill>
                  <a:schemeClr val="tx1"/>
                </a:solidFill>
              </a:rPr>
              <a:t> </a:t>
            </a:r>
            <a:r>
              <a:rPr lang="en-US" sz="3200" dirty="0" err="1" smtClean="0">
                <a:solidFill>
                  <a:schemeClr val="tx1"/>
                </a:solidFill>
              </a:rPr>
              <a:t>khác</a:t>
            </a:r>
            <a:r>
              <a:rPr lang="en-US" sz="3200" dirty="0"/>
              <a:t/>
            </a:r>
            <a:br>
              <a:rPr lang="en-US" sz="3200" dirty="0"/>
            </a:br>
            <a:endParaRPr lang="en-US" sz="3200" dirty="0"/>
          </a:p>
        </p:txBody>
      </p:sp>
      <p:sp>
        <p:nvSpPr>
          <p:cNvPr id="3" name="Content Placeholder 2"/>
          <p:cNvSpPr>
            <a:spLocks noGrp="1"/>
          </p:cNvSpPr>
          <p:nvPr>
            <p:ph idx="1"/>
          </p:nvPr>
        </p:nvSpPr>
        <p:spPr>
          <a:xfrm>
            <a:off x="457200" y="1447800"/>
            <a:ext cx="6477000" cy="4678363"/>
          </a:xfrm>
        </p:spPr>
        <p:txBody>
          <a:bodyPr/>
          <a:lstStyle/>
          <a:p>
            <a:r>
              <a:rPr lang="en-GB" sz="2400" dirty="0" err="1" smtClean="0"/>
              <a:t>Công</a:t>
            </a:r>
            <a:r>
              <a:rPr lang="en-GB" sz="2400" dirty="0" smtClean="0"/>
              <a:t> </a:t>
            </a:r>
            <a:r>
              <a:rPr lang="en-GB" sz="2400" dirty="0" err="1" smtClean="0"/>
              <a:t>cụ</a:t>
            </a:r>
            <a:r>
              <a:rPr lang="en-GB" sz="2400" dirty="0" smtClean="0"/>
              <a:t> </a:t>
            </a:r>
            <a:r>
              <a:rPr lang="en-GB" sz="2400" dirty="0" err="1" smtClean="0"/>
              <a:t>điều</a:t>
            </a:r>
            <a:r>
              <a:rPr lang="en-GB" sz="2400" dirty="0" smtClean="0"/>
              <a:t> </a:t>
            </a:r>
            <a:r>
              <a:rPr lang="en-GB" sz="2400" dirty="0" err="1" smtClean="0"/>
              <a:t>tra</a:t>
            </a:r>
            <a:r>
              <a:rPr lang="en-GB" sz="2400" dirty="0" smtClean="0"/>
              <a:t> </a:t>
            </a:r>
            <a:r>
              <a:rPr lang="en-GB" sz="2400" dirty="0" err="1" smtClean="0"/>
              <a:t>chuẩn</a:t>
            </a:r>
            <a:r>
              <a:rPr lang="en-GB" sz="2400" dirty="0" smtClean="0"/>
              <a:t> </a:t>
            </a:r>
            <a:r>
              <a:rPr lang="en-GB" sz="2400" dirty="0" err="1" smtClean="0"/>
              <a:t>hóa</a:t>
            </a:r>
            <a:r>
              <a:rPr lang="en-GB" sz="2400" dirty="0" smtClean="0"/>
              <a:t> </a:t>
            </a:r>
            <a:r>
              <a:rPr lang="en-GB" sz="2400" dirty="0" err="1" smtClean="0"/>
              <a:t>toàn</a:t>
            </a:r>
            <a:r>
              <a:rPr lang="en-GB" sz="2400" dirty="0" smtClean="0"/>
              <a:t> </a:t>
            </a:r>
            <a:r>
              <a:rPr lang="en-GB" sz="2400" dirty="0" err="1" smtClean="0"/>
              <a:t>cầu</a:t>
            </a:r>
            <a:endParaRPr lang="en-GB" sz="2400" dirty="0" smtClean="0"/>
          </a:p>
          <a:p>
            <a:r>
              <a:rPr lang="en-GB" sz="2400" dirty="0" err="1" smtClean="0"/>
              <a:t>Giám</a:t>
            </a:r>
            <a:r>
              <a:rPr lang="en-GB" sz="2400" dirty="0" smtClean="0"/>
              <a:t> </a:t>
            </a:r>
            <a:r>
              <a:rPr lang="en-GB" sz="2400" dirty="0" err="1" smtClean="0"/>
              <a:t>sát</a:t>
            </a:r>
            <a:r>
              <a:rPr lang="en-GB" sz="2400" dirty="0" smtClean="0"/>
              <a:t> </a:t>
            </a:r>
            <a:r>
              <a:rPr lang="en-GB" sz="2400" dirty="0" err="1" smtClean="0"/>
              <a:t>các</a:t>
            </a:r>
            <a:r>
              <a:rPr lang="en-GB" sz="2400" dirty="0" smtClean="0"/>
              <a:t> </a:t>
            </a:r>
            <a:r>
              <a:rPr lang="en-GB" sz="2400" dirty="0" err="1" smtClean="0"/>
              <a:t>phần</a:t>
            </a:r>
            <a:r>
              <a:rPr lang="en-GB" sz="2400" dirty="0" smtClean="0"/>
              <a:t> </a:t>
            </a:r>
            <a:r>
              <a:rPr lang="en-GB" sz="2400" dirty="0" err="1" smtClean="0"/>
              <a:t>tử</a:t>
            </a:r>
            <a:r>
              <a:rPr lang="en-GB" sz="2400" dirty="0" smtClean="0"/>
              <a:t> </a:t>
            </a:r>
            <a:r>
              <a:rPr lang="en-GB" sz="2400" dirty="0" err="1" smtClean="0"/>
              <a:t>trong</a:t>
            </a:r>
            <a:r>
              <a:rPr lang="en-GB" sz="2400" dirty="0" smtClean="0"/>
              <a:t> </a:t>
            </a:r>
            <a:r>
              <a:rPr lang="en-GB" sz="2400" dirty="0" err="1" smtClean="0"/>
              <a:t>không</a:t>
            </a:r>
            <a:r>
              <a:rPr lang="en-GB" sz="2400" dirty="0" smtClean="0"/>
              <a:t> </a:t>
            </a:r>
            <a:r>
              <a:rPr lang="en-GB" sz="2400" dirty="0" err="1" smtClean="0"/>
              <a:t>khí</a:t>
            </a:r>
            <a:r>
              <a:rPr lang="en-GB" sz="2400" dirty="0" smtClean="0"/>
              <a:t> (qui </a:t>
            </a:r>
            <a:r>
              <a:rPr lang="en-GB" sz="2400" dirty="0" err="1" smtClean="0"/>
              <a:t>trình</a:t>
            </a:r>
            <a:r>
              <a:rPr lang="en-GB" sz="2400" dirty="0" smtClean="0"/>
              <a:t> </a:t>
            </a:r>
            <a:r>
              <a:rPr lang="en-GB" sz="2400" dirty="0" err="1" smtClean="0"/>
              <a:t>chuẩn</a:t>
            </a:r>
            <a:r>
              <a:rPr lang="en-GB" sz="2400" dirty="0" smtClean="0"/>
              <a:t> </a:t>
            </a:r>
            <a:r>
              <a:rPr lang="en-GB" sz="2400" dirty="0" err="1" smtClean="0"/>
              <a:t>tại</a:t>
            </a:r>
            <a:r>
              <a:rPr lang="en-GB" sz="2400" dirty="0" smtClean="0"/>
              <a:t> </a:t>
            </a:r>
            <a:r>
              <a:rPr lang="en-US" sz="2400" dirty="0" smtClean="0">
                <a:hlinkClick r:id="rId2"/>
              </a:rPr>
              <a:t>www.shsmonitoring.org</a:t>
            </a:r>
            <a:r>
              <a:rPr lang="en-US" sz="2400" dirty="0" smtClean="0"/>
              <a:t> &amp; </a:t>
            </a:r>
            <a:r>
              <a:rPr lang="en-US" sz="2400" dirty="0" smtClean="0">
                <a:hlinkClick r:id="rId3"/>
              </a:rPr>
              <a:t>www.tobaccofreeair.org</a:t>
            </a:r>
            <a:r>
              <a:rPr lang="en-US" sz="2400" dirty="0" smtClean="0"/>
              <a:t>)</a:t>
            </a:r>
          </a:p>
          <a:p>
            <a:r>
              <a:rPr lang="en-GB" sz="2400" dirty="0" err="1" smtClean="0"/>
              <a:t>Hệ</a:t>
            </a:r>
            <a:r>
              <a:rPr lang="en-GB" sz="2400" dirty="0" smtClean="0"/>
              <a:t> </a:t>
            </a:r>
            <a:r>
              <a:rPr lang="en-GB" sz="2400" dirty="0" err="1" smtClean="0"/>
              <a:t>thống</a:t>
            </a:r>
            <a:r>
              <a:rPr lang="en-GB" sz="2400" dirty="0" smtClean="0"/>
              <a:t> </a:t>
            </a:r>
            <a:r>
              <a:rPr lang="en-GB" sz="2400" dirty="0" err="1" smtClean="0"/>
              <a:t>báo</a:t>
            </a:r>
            <a:r>
              <a:rPr lang="en-GB" sz="2400" dirty="0" smtClean="0"/>
              <a:t> </a:t>
            </a:r>
            <a:r>
              <a:rPr lang="en-GB" sz="2400" dirty="0" err="1" smtClean="0"/>
              <a:t>cáo</a:t>
            </a:r>
            <a:r>
              <a:rPr lang="en-GB" sz="2400" dirty="0" smtClean="0"/>
              <a:t> vi </a:t>
            </a:r>
            <a:r>
              <a:rPr lang="en-GB" sz="2400" dirty="0" err="1" smtClean="0"/>
              <a:t>phạm</a:t>
            </a:r>
            <a:r>
              <a:rPr lang="en-GB" sz="2400" dirty="0" smtClean="0"/>
              <a:t> </a:t>
            </a:r>
            <a:r>
              <a:rPr lang="en-GB" sz="2400" dirty="0" err="1" smtClean="0"/>
              <a:t>của</a:t>
            </a:r>
            <a:r>
              <a:rPr lang="en-GB" sz="2400" dirty="0" smtClean="0"/>
              <a:t> </a:t>
            </a:r>
            <a:r>
              <a:rPr lang="en-GB" sz="2400" dirty="0" err="1" smtClean="0"/>
              <a:t>người</a:t>
            </a:r>
            <a:r>
              <a:rPr lang="en-GB" sz="2400" dirty="0" smtClean="0"/>
              <a:t> </a:t>
            </a:r>
            <a:r>
              <a:rPr lang="en-GB" sz="2400" dirty="0" err="1" smtClean="0"/>
              <a:t>dân</a:t>
            </a:r>
            <a:r>
              <a:rPr lang="en-GB" sz="2400" dirty="0" smtClean="0"/>
              <a:t> (web/</a:t>
            </a:r>
            <a:r>
              <a:rPr lang="en-GB" sz="2400" dirty="0" err="1" smtClean="0"/>
              <a:t>điện</a:t>
            </a:r>
            <a:r>
              <a:rPr lang="en-GB" sz="2400" dirty="0" smtClean="0"/>
              <a:t> </a:t>
            </a:r>
            <a:r>
              <a:rPr lang="en-GB" sz="2400" dirty="0" err="1" smtClean="0"/>
              <a:t>thoại</a:t>
            </a:r>
            <a:r>
              <a:rPr lang="en-GB" sz="2400" dirty="0" smtClean="0"/>
              <a:t>)</a:t>
            </a:r>
            <a:endParaRPr lang="en-US" sz="2400" dirty="0"/>
          </a:p>
          <a:p>
            <a:endParaRPr lang="en-GB" sz="2400" dirty="0" smtClean="0"/>
          </a:p>
          <a:p>
            <a:endParaRPr lang="en-US" sz="2400" dirty="0"/>
          </a:p>
        </p:txBody>
      </p:sp>
      <p:pic>
        <p:nvPicPr>
          <p:cNvPr id="4" name="Picture 3"/>
          <p:cNvPicPr>
            <a:picLocks noChangeAspect="1"/>
          </p:cNvPicPr>
          <p:nvPr/>
        </p:nvPicPr>
        <p:blipFill>
          <a:blip r:embed="rId4">
            <a:extLst>
              <a:ext uri="{28A0092B-C50C-407E-A947-70E740481C1C}">
                <a14:useLocalDpi xmlns="" xmlns:a14="http://schemas.microsoft.com/office/drawing/2010/main" val="0"/>
              </a:ext>
            </a:extLst>
          </a:blip>
          <a:stretch>
            <a:fillRect/>
          </a:stretch>
        </p:blipFill>
        <p:spPr>
          <a:xfrm>
            <a:off x="6948264" y="1408758"/>
            <a:ext cx="1882552" cy="2671512"/>
          </a:xfrm>
          <a:prstGeom prst="rect">
            <a:avLst/>
          </a:prstGeom>
          <a:ln>
            <a:solidFill>
              <a:schemeClr val="tx1"/>
            </a:solidFill>
          </a:ln>
          <a:effectLst>
            <a:outerShdw blurRad="50800" dist="38100" dir="2700000" algn="tl" rotWithShape="0">
              <a:prstClr val="black">
                <a:alpha val="40000"/>
              </a:prstClr>
            </a:outerShdw>
          </a:effectLst>
        </p:spPr>
      </p:pic>
      <p:pic>
        <p:nvPicPr>
          <p:cNvPr id="1026" name="Picture 2" descr="http://ecoenvironmental.com.au/wp-content/uploads/SidePak_AM510_product.jpg"/>
          <p:cNvPicPr>
            <a:picLocks noChangeAspect="1" noChangeArrowheads="1"/>
          </p:cNvPicPr>
          <p:nvPr/>
        </p:nvPicPr>
        <p:blipFill>
          <a:blip r:embed="rId5">
            <a:extLst>
              <a:ext uri="{28A0092B-C50C-407E-A947-70E740481C1C}">
                <a14:useLocalDpi xmlns="" xmlns:a14="http://schemas.microsoft.com/office/drawing/2010/main" val="0"/>
              </a:ext>
            </a:extLst>
          </a:blip>
          <a:srcRect/>
          <a:stretch>
            <a:fillRect/>
          </a:stretch>
        </p:blipFill>
        <p:spPr bwMode="auto">
          <a:xfrm>
            <a:off x="3779912" y="3884116"/>
            <a:ext cx="2857500" cy="189547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771314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3200" dirty="0" smtClean="0"/>
              <a:t>3. </a:t>
            </a:r>
            <a:r>
              <a:rPr lang="en-GB" sz="3200" dirty="0" err="1" smtClean="0">
                <a:solidFill>
                  <a:schemeClr val="tx1"/>
                </a:solidFill>
              </a:rPr>
              <a:t>Chiến</a:t>
            </a:r>
            <a:r>
              <a:rPr lang="en-GB" sz="3200" dirty="0" smtClean="0">
                <a:solidFill>
                  <a:schemeClr val="tx1"/>
                </a:solidFill>
              </a:rPr>
              <a:t> </a:t>
            </a:r>
            <a:r>
              <a:rPr lang="en-GB" sz="3200" dirty="0" err="1" smtClean="0">
                <a:solidFill>
                  <a:schemeClr val="tx1"/>
                </a:solidFill>
              </a:rPr>
              <a:t>lược</a:t>
            </a:r>
            <a:r>
              <a:rPr lang="en-US" sz="3200" dirty="0" smtClean="0">
                <a:solidFill>
                  <a:schemeClr val="tx1"/>
                </a:solidFill>
              </a:rPr>
              <a:t> </a:t>
            </a:r>
            <a:r>
              <a:rPr lang="en-US" sz="3200" dirty="0" err="1" smtClean="0">
                <a:solidFill>
                  <a:schemeClr val="tx1"/>
                </a:solidFill>
              </a:rPr>
              <a:t>phổ</a:t>
            </a:r>
            <a:r>
              <a:rPr lang="en-US" sz="3200" dirty="0" smtClean="0">
                <a:solidFill>
                  <a:schemeClr val="tx1"/>
                </a:solidFill>
              </a:rPr>
              <a:t> </a:t>
            </a:r>
            <a:r>
              <a:rPr lang="en-US" sz="3200" dirty="0" err="1" smtClean="0">
                <a:solidFill>
                  <a:schemeClr val="tx1"/>
                </a:solidFill>
              </a:rPr>
              <a:t>biến</a:t>
            </a:r>
            <a:r>
              <a:rPr lang="en-US" sz="3200" dirty="0" smtClean="0">
                <a:solidFill>
                  <a:schemeClr val="tx1"/>
                </a:solidFill>
              </a:rPr>
              <a:t> </a:t>
            </a:r>
            <a:r>
              <a:rPr lang="en-US" sz="3200" dirty="0" err="1" smtClean="0">
                <a:solidFill>
                  <a:schemeClr val="tx1"/>
                </a:solidFill>
              </a:rPr>
              <a:t>kết</a:t>
            </a:r>
            <a:r>
              <a:rPr lang="en-US" sz="3200" dirty="0" smtClean="0">
                <a:solidFill>
                  <a:schemeClr val="tx1"/>
                </a:solidFill>
              </a:rPr>
              <a:t> </a:t>
            </a:r>
            <a:r>
              <a:rPr lang="en-US" sz="3200" dirty="0" err="1" smtClean="0">
                <a:solidFill>
                  <a:schemeClr val="tx1"/>
                </a:solidFill>
              </a:rPr>
              <a:t>quả</a:t>
            </a:r>
            <a:r>
              <a:rPr lang="en-US" sz="3200" dirty="0">
                <a:solidFill>
                  <a:srgbClr val="FFFF00"/>
                </a:solidFill>
              </a:rPr>
              <a:t/>
            </a:r>
            <a:br>
              <a:rPr lang="en-US" sz="3200" dirty="0">
                <a:solidFill>
                  <a:srgbClr val="FFFF00"/>
                </a:solidFill>
              </a:rPr>
            </a:br>
            <a:endParaRPr lang="en-US" sz="3200" dirty="0"/>
          </a:p>
        </p:txBody>
      </p:sp>
      <p:sp>
        <p:nvSpPr>
          <p:cNvPr id="3" name="Content Placeholder 2"/>
          <p:cNvSpPr>
            <a:spLocks noGrp="1"/>
          </p:cNvSpPr>
          <p:nvPr>
            <p:ph idx="1"/>
          </p:nvPr>
        </p:nvSpPr>
        <p:spPr>
          <a:xfrm>
            <a:off x="457200" y="1412776"/>
            <a:ext cx="8229600" cy="4525963"/>
          </a:xfrm>
        </p:spPr>
        <p:txBody>
          <a:bodyPr/>
          <a:lstStyle/>
          <a:p>
            <a:r>
              <a:rPr lang="en-US" sz="2400" dirty="0" err="1" smtClean="0"/>
              <a:t>Đánh</a:t>
            </a:r>
            <a:r>
              <a:rPr lang="en-US" sz="2400" dirty="0" smtClean="0"/>
              <a:t> </a:t>
            </a:r>
            <a:r>
              <a:rPr lang="en-US" sz="2400" dirty="0" err="1" smtClean="0"/>
              <a:t>giá</a:t>
            </a:r>
            <a:r>
              <a:rPr lang="en-US" sz="2400" dirty="0" smtClean="0"/>
              <a:t> </a:t>
            </a:r>
            <a:r>
              <a:rPr lang="en-US" sz="2400" dirty="0" err="1" smtClean="0"/>
              <a:t>không</a:t>
            </a:r>
            <a:r>
              <a:rPr lang="en-US" sz="2400" dirty="0" smtClean="0"/>
              <a:t> </a:t>
            </a:r>
            <a:r>
              <a:rPr lang="en-US" sz="2400" dirty="0" err="1" smtClean="0"/>
              <a:t>hiệu</a:t>
            </a:r>
            <a:r>
              <a:rPr lang="en-US" sz="2400" dirty="0" smtClean="0"/>
              <a:t> </a:t>
            </a:r>
            <a:r>
              <a:rPr lang="en-US" sz="2400" dirty="0" err="1" smtClean="0"/>
              <a:t>quả</a:t>
            </a:r>
            <a:r>
              <a:rPr lang="en-US" sz="2400" dirty="0" smtClean="0"/>
              <a:t> </a:t>
            </a:r>
            <a:r>
              <a:rPr lang="en-US" sz="2400" dirty="0" err="1" smtClean="0"/>
              <a:t>trừ</a:t>
            </a:r>
            <a:r>
              <a:rPr lang="en-US" sz="2400" dirty="0" smtClean="0"/>
              <a:t> </a:t>
            </a:r>
            <a:r>
              <a:rPr lang="en-US" sz="2400" dirty="0" err="1" smtClean="0"/>
              <a:t>khi</a:t>
            </a:r>
            <a:r>
              <a:rPr lang="en-US" sz="2400" dirty="0" smtClean="0"/>
              <a:t> </a:t>
            </a:r>
            <a:r>
              <a:rPr lang="en-US" sz="2400" dirty="0" err="1" smtClean="0"/>
              <a:t>các</a:t>
            </a:r>
            <a:r>
              <a:rPr lang="en-US" sz="2400" dirty="0" smtClean="0"/>
              <a:t> </a:t>
            </a:r>
            <a:r>
              <a:rPr lang="en-US" sz="2400" dirty="0" err="1" smtClean="0"/>
              <a:t>kết</a:t>
            </a:r>
            <a:r>
              <a:rPr lang="en-US" sz="2400" dirty="0" smtClean="0"/>
              <a:t> </a:t>
            </a:r>
            <a:r>
              <a:rPr lang="en-US" sz="2400" dirty="0" err="1" smtClean="0"/>
              <a:t>quả</a:t>
            </a:r>
            <a:r>
              <a:rPr lang="en-US" sz="2400" dirty="0" smtClean="0"/>
              <a:t> </a:t>
            </a:r>
            <a:r>
              <a:rPr lang="en-US" sz="2400" dirty="0" err="1" smtClean="0"/>
              <a:t>tìm</a:t>
            </a:r>
            <a:r>
              <a:rPr lang="en-US" sz="2400" dirty="0" smtClean="0"/>
              <a:t> </a:t>
            </a:r>
            <a:r>
              <a:rPr lang="en-US" sz="2400" dirty="0" err="1" smtClean="0"/>
              <a:t>được</a:t>
            </a:r>
            <a:r>
              <a:rPr lang="en-US" sz="2400" dirty="0" smtClean="0"/>
              <a:t> </a:t>
            </a:r>
            <a:r>
              <a:rPr lang="en-US" sz="2400" dirty="0" err="1" smtClean="0"/>
              <a:t>phục</a:t>
            </a:r>
            <a:r>
              <a:rPr lang="en-US" sz="2400" dirty="0" smtClean="0"/>
              <a:t> </a:t>
            </a:r>
            <a:r>
              <a:rPr lang="en-US" sz="2400" dirty="0" err="1" smtClean="0"/>
              <a:t>vụ</a:t>
            </a:r>
            <a:r>
              <a:rPr lang="en-US" sz="2400" dirty="0" smtClean="0"/>
              <a:t> </a:t>
            </a:r>
            <a:r>
              <a:rPr lang="en-US" sz="2400" dirty="0" err="1" smtClean="0"/>
              <a:t>cho</a:t>
            </a:r>
            <a:r>
              <a:rPr lang="en-US" sz="2400" dirty="0" smtClean="0"/>
              <a:t> </a:t>
            </a:r>
            <a:r>
              <a:rPr lang="en-US" sz="2400" dirty="0" err="1" smtClean="0"/>
              <a:t>mục</a:t>
            </a:r>
            <a:r>
              <a:rPr lang="en-US" sz="2400" dirty="0" smtClean="0"/>
              <a:t> </a:t>
            </a:r>
            <a:r>
              <a:rPr lang="en-US" sz="2400" dirty="0" err="1" smtClean="0"/>
              <a:t>đích</a:t>
            </a:r>
            <a:r>
              <a:rPr lang="en-US" sz="2400" dirty="0" smtClean="0"/>
              <a:t> </a:t>
            </a:r>
            <a:r>
              <a:rPr lang="en-US" sz="2400" dirty="0" err="1" smtClean="0"/>
              <a:t>tạo</a:t>
            </a:r>
            <a:r>
              <a:rPr lang="en-US" sz="2400" dirty="0" smtClean="0"/>
              <a:t> </a:t>
            </a:r>
            <a:r>
              <a:rPr lang="en-US" sz="2400" dirty="0" err="1" smtClean="0"/>
              <a:t>ra</a:t>
            </a:r>
            <a:r>
              <a:rPr lang="en-US" sz="2400" dirty="0" smtClean="0"/>
              <a:t> </a:t>
            </a:r>
            <a:r>
              <a:rPr lang="en-US" sz="2400" dirty="0" err="1" smtClean="0"/>
              <a:t>sự</a:t>
            </a:r>
            <a:r>
              <a:rPr lang="en-US" sz="2400" dirty="0" smtClean="0"/>
              <a:t> </a:t>
            </a:r>
            <a:r>
              <a:rPr lang="en-US" sz="2400" dirty="0" err="1" smtClean="0"/>
              <a:t>cải</a:t>
            </a:r>
            <a:r>
              <a:rPr lang="en-US" sz="2400" dirty="0" smtClean="0"/>
              <a:t> </a:t>
            </a:r>
            <a:r>
              <a:rPr lang="en-US" sz="2400" dirty="0" err="1" smtClean="0"/>
              <a:t>thiện</a:t>
            </a:r>
            <a:endParaRPr lang="en-US" sz="2400" dirty="0"/>
          </a:p>
          <a:p>
            <a:r>
              <a:rPr lang="en-US" sz="2400" dirty="0" err="1" smtClean="0"/>
              <a:t>Phổ</a:t>
            </a:r>
            <a:r>
              <a:rPr lang="en-US" sz="2400" dirty="0" smtClean="0"/>
              <a:t> </a:t>
            </a:r>
            <a:r>
              <a:rPr lang="en-US" sz="2400" dirty="0" err="1" smtClean="0"/>
              <a:t>biến</a:t>
            </a:r>
            <a:r>
              <a:rPr lang="en-US" sz="2400" dirty="0" smtClean="0"/>
              <a:t> </a:t>
            </a:r>
            <a:r>
              <a:rPr lang="en-US" sz="2400" dirty="0" err="1" smtClean="0"/>
              <a:t>kết</a:t>
            </a:r>
            <a:r>
              <a:rPr lang="en-US" sz="2400" dirty="0" smtClean="0"/>
              <a:t> </a:t>
            </a:r>
            <a:r>
              <a:rPr lang="en-US" sz="2400" dirty="0" err="1" smtClean="0"/>
              <a:t>quả</a:t>
            </a:r>
            <a:r>
              <a:rPr lang="en-US" sz="2400" dirty="0" smtClean="0"/>
              <a:t> </a:t>
            </a:r>
            <a:r>
              <a:rPr lang="en-US" sz="2400" dirty="0" err="1" smtClean="0"/>
              <a:t>đánh</a:t>
            </a:r>
            <a:r>
              <a:rPr lang="en-US" sz="2400" dirty="0" smtClean="0"/>
              <a:t> </a:t>
            </a:r>
            <a:r>
              <a:rPr lang="en-US" sz="2400" dirty="0" err="1" smtClean="0"/>
              <a:t>giá</a:t>
            </a:r>
            <a:r>
              <a:rPr lang="en-US" sz="2400" dirty="0" smtClean="0"/>
              <a:t> </a:t>
            </a:r>
            <a:r>
              <a:rPr lang="en-US" sz="2400" dirty="0" err="1" smtClean="0"/>
              <a:t>cần</a:t>
            </a:r>
            <a:r>
              <a:rPr lang="en-US" sz="2400" dirty="0" smtClean="0"/>
              <a:t> </a:t>
            </a:r>
            <a:r>
              <a:rPr lang="en-US" sz="2400" dirty="0" err="1" smtClean="0"/>
              <a:t>được</a:t>
            </a:r>
            <a:r>
              <a:rPr lang="en-US" sz="2400" dirty="0" smtClean="0"/>
              <a:t> </a:t>
            </a:r>
            <a:r>
              <a:rPr lang="en-US" sz="2400" dirty="0" err="1" smtClean="0"/>
              <a:t>kết</a:t>
            </a:r>
            <a:r>
              <a:rPr lang="en-US" sz="2400" dirty="0" smtClean="0"/>
              <a:t> </a:t>
            </a:r>
            <a:r>
              <a:rPr lang="en-US" sz="2400" dirty="0" err="1" smtClean="0"/>
              <a:t>hợp</a:t>
            </a:r>
            <a:r>
              <a:rPr lang="en-US" sz="2400" dirty="0" smtClean="0"/>
              <a:t> </a:t>
            </a:r>
            <a:r>
              <a:rPr lang="en-US" sz="2400" dirty="0" err="1" smtClean="0"/>
              <a:t>trong</a:t>
            </a:r>
            <a:r>
              <a:rPr lang="en-US" sz="2400" dirty="0" smtClean="0"/>
              <a:t> </a:t>
            </a:r>
            <a:r>
              <a:rPr lang="en-US" sz="2400" dirty="0" err="1" smtClean="0"/>
              <a:t>chiến</a:t>
            </a:r>
            <a:r>
              <a:rPr lang="en-US" sz="2400" dirty="0" smtClean="0"/>
              <a:t> </a:t>
            </a:r>
            <a:r>
              <a:rPr lang="en-US" sz="2400" dirty="0" err="1" smtClean="0"/>
              <a:t>lược</a:t>
            </a:r>
            <a:r>
              <a:rPr lang="en-US" sz="2400" dirty="0" smtClean="0"/>
              <a:t> </a:t>
            </a:r>
            <a:r>
              <a:rPr lang="en-US" sz="2400" dirty="0" err="1" smtClean="0"/>
              <a:t>truyền</a:t>
            </a:r>
            <a:r>
              <a:rPr lang="en-US" sz="2400" dirty="0" smtClean="0"/>
              <a:t> </a:t>
            </a:r>
            <a:r>
              <a:rPr lang="en-US" sz="2400" dirty="0" err="1" smtClean="0"/>
              <a:t>thông</a:t>
            </a:r>
            <a:endParaRPr lang="en-US" sz="2400" dirty="0"/>
          </a:p>
          <a:p>
            <a:r>
              <a:rPr lang="en-US" sz="2400" dirty="0" err="1" smtClean="0"/>
              <a:t>Các</a:t>
            </a:r>
            <a:r>
              <a:rPr lang="en-US" sz="2400" dirty="0" smtClean="0"/>
              <a:t> </a:t>
            </a:r>
            <a:r>
              <a:rPr lang="en-US" sz="2400" dirty="0" err="1" smtClean="0"/>
              <a:t>kết</a:t>
            </a:r>
            <a:r>
              <a:rPr lang="en-US" sz="2400" dirty="0" smtClean="0"/>
              <a:t> </a:t>
            </a:r>
            <a:r>
              <a:rPr lang="en-US" sz="2400" dirty="0" err="1" smtClean="0"/>
              <a:t>quả</a:t>
            </a:r>
            <a:r>
              <a:rPr lang="en-US" sz="2400" dirty="0" smtClean="0"/>
              <a:t> </a:t>
            </a:r>
            <a:r>
              <a:rPr lang="en-US" sz="2400" dirty="0" err="1" smtClean="0"/>
              <a:t>tốt</a:t>
            </a:r>
            <a:r>
              <a:rPr lang="en-US" sz="2400" dirty="0" smtClean="0"/>
              <a:t> </a:t>
            </a:r>
            <a:r>
              <a:rPr lang="en-US" sz="2400" dirty="0" err="1" smtClean="0"/>
              <a:t>cần</a:t>
            </a:r>
            <a:r>
              <a:rPr lang="en-US" sz="2400" dirty="0" smtClean="0"/>
              <a:t> </a:t>
            </a:r>
            <a:r>
              <a:rPr lang="en-US" sz="2400" dirty="0" err="1" smtClean="0"/>
              <a:t>được</a:t>
            </a:r>
            <a:r>
              <a:rPr lang="en-US" sz="2400" dirty="0" smtClean="0"/>
              <a:t> </a:t>
            </a:r>
            <a:r>
              <a:rPr lang="en-US" sz="2400" dirty="0" err="1" smtClean="0"/>
              <a:t>truyền</a:t>
            </a:r>
            <a:r>
              <a:rPr lang="en-US" sz="2400" dirty="0" smtClean="0"/>
              <a:t> </a:t>
            </a:r>
            <a:r>
              <a:rPr lang="en-US" sz="2400" dirty="0" err="1" smtClean="0"/>
              <a:t>thông</a:t>
            </a:r>
            <a:r>
              <a:rPr lang="en-US" sz="2400" dirty="0" smtClean="0"/>
              <a:t> </a:t>
            </a:r>
            <a:r>
              <a:rPr lang="en-US" sz="2400" dirty="0" err="1" smtClean="0"/>
              <a:t>rộng</a:t>
            </a:r>
            <a:r>
              <a:rPr lang="en-US" sz="2400" dirty="0" smtClean="0"/>
              <a:t> </a:t>
            </a:r>
            <a:r>
              <a:rPr lang="en-US" sz="2400" dirty="0" err="1" smtClean="0"/>
              <a:t>rãi</a:t>
            </a:r>
            <a:endParaRPr lang="en-US" sz="2400" dirty="0" smtClean="0"/>
          </a:p>
          <a:p>
            <a:r>
              <a:rPr lang="en-GB" sz="2400" dirty="0" err="1" smtClean="0"/>
              <a:t>Sử</a:t>
            </a:r>
            <a:r>
              <a:rPr lang="en-GB" sz="2400" dirty="0" smtClean="0"/>
              <a:t> </a:t>
            </a:r>
            <a:r>
              <a:rPr lang="en-GB" sz="2400" dirty="0" err="1" smtClean="0"/>
              <a:t>dụng</a:t>
            </a:r>
            <a:r>
              <a:rPr lang="en-GB" sz="2400" dirty="0" smtClean="0"/>
              <a:t> </a:t>
            </a:r>
            <a:r>
              <a:rPr lang="en-GB" sz="2400" dirty="0" err="1" smtClean="0"/>
              <a:t>phương</a:t>
            </a:r>
            <a:r>
              <a:rPr lang="en-GB" sz="2400" dirty="0" smtClean="0"/>
              <a:t> </a:t>
            </a:r>
            <a:r>
              <a:rPr lang="en-GB" sz="2400" dirty="0" err="1" smtClean="0"/>
              <a:t>tiện</a:t>
            </a:r>
            <a:r>
              <a:rPr lang="en-GB" sz="2400" dirty="0" smtClean="0"/>
              <a:t> </a:t>
            </a:r>
            <a:r>
              <a:rPr lang="en-GB" sz="2400" dirty="0" err="1" smtClean="0"/>
              <a:t>truyền</a:t>
            </a:r>
            <a:r>
              <a:rPr lang="en-GB" sz="2400" dirty="0" smtClean="0"/>
              <a:t> </a:t>
            </a:r>
            <a:r>
              <a:rPr lang="en-GB" sz="2400" dirty="0" err="1" smtClean="0"/>
              <a:t>thông</a:t>
            </a:r>
            <a:r>
              <a:rPr lang="en-GB" sz="2400" dirty="0" smtClean="0"/>
              <a:t> </a:t>
            </a:r>
            <a:r>
              <a:rPr lang="en-GB" sz="2400" dirty="0" err="1" smtClean="0"/>
              <a:t>phù</a:t>
            </a:r>
            <a:r>
              <a:rPr lang="en-GB" sz="2400" dirty="0" smtClean="0"/>
              <a:t> </a:t>
            </a:r>
            <a:r>
              <a:rPr lang="en-GB" sz="2400" dirty="0" err="1" smtClean="0"/>
              <a:t>hợp</a:t>
            </a:r>
            <a:r>
              <a:rPr lang="en-GB" sz="2400" dirty="0" smtClean="0"/>
              <a:t> </a:t>
            </a:r>
            <a:r>
              <a:rPr lang="en-GB" sz="2400" dirty="0" err="1" smtClean="0"/>
              <a:t>để</a:t>
            </a:r>
            <a:r>
              <a:rPr lang="en-GB" sz="2400" dirty="0" smtClean="0"/>
              <a:t> </a:t>
            </a:r>
            <a:r>
              <a:rPr lang="en-GB" sz="2400" dirty="0" err="1" smtClean="0"/>
              <a:t>tiếp</a:t>
            </a:r>
            <a:r>
              <a:rPr lang="en-GB" sz="2400" dirty="0" smtClean="0"/>
              <a:t> </a:t>
            </a:r>
            <a:r>
              <a:rPr lang="en-GB" sz="2400" dirty="0" err="1" smtClean="0"/>
              <a:t>cận</a:t>
            </a:r>
            <a:r>
              <a:rPr lang="en-GB" sz="2400" dirty="0" smtClean="0"/>
              <a:t> </a:t>
            </a:r>
            <a:r>
              <a:rPr lang="en-GB" sz="2400" dirty="0" err="1" smtClean="0"/>
              <a:t>đối</a:t>
            </a:r>
            <a:r>
              <a:rPr lang="en-GB" sz="2400" dirty="0" smtClean="0"/>
              <a:t> </a:t>
            </a:r>
            <a:r>
              <a:rPr lang="en-GB" sz="2400" dirty="0" err="1" smtClean="0"/>
              <a:t>tượng</a:t>
            </a:r>
            <a:r>
              <a:rPr lang="en-GB" sz="2400" dirty="0" smtClean="0"/>
              <a:t> </a:t>
            </a:r>
            <a:r>
              <a:rPr lang="en-GB" sz="2400" dirty="0" err="1" smtClean="0"/>
              <a:t>đích</a:t>
            </a:r>
            <a:endParaRPr lang="en-GB" sz="2400" dirty="0" smtClean="0"/>
          </a:p>
          <a:p>
            <a:endParaRPr lang="en-US" sz="2400" dirty="0" smtClean="0"/>
          </a:p>
          <a:p>
            <a:endParaRPr lang="en-US" sz="2400" dirty="0" smtClean="0"/>
          </a:p>
          <a:p>
            <a:endParaRPr lang="en-US" sz="2400" dirty="0"/>
          </a:p>
        </p:txBody>
      </p:sp>
    </p:spTree>
    <p:extLst>
      <p:ext uri="{BB962C8B-B14F-4D97-AF65-F5344CB8AC3E}">
        <p14:creationId xmlns="" xmlns:p14="http://schemas.microsoft.com/office/powerpoint/2010/main" val="1771314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896112"/>
          </a:xfrm>
        </p:spPr>
        <p:txBody>
          <a:bodyPr/>
          <a:lstStyle/>
          <a:p>
            <a:r>
              <a:rPr lang="en-GB" sz="3600" dirty="0" err="1" smtClean="0"/>
              <a:t>Tóm</a:t>
            </a:r>
            <a:r>
              <a:rPr lang="en-GB" sz="3600" dirty="0" smtClean="0"/>
              <a:t> </a:t>
            </a:r>
            <a:r>
              <a:rPr lang="en-GB" sz="3600" dirty="0" err="1" smtClean="0"/>
              <a:t>tắt</a:t>
            </a:r>
            <a:endParaRPr lang="en-US" sz="3600" dirty="0"/>
          </a:p>
        </p:txBody>
      </p:sp>
      <p:sp>
        <p:nvSpPr>
          <p:cNvPr id="3" name="Content Placeholder 2"/>
          <p:cNvSpPr>
            <a:spLocks noGrp="1"/>
          </p:cNvSpPr>
          <p:nvPr>
            <p:ph idx="1"/>
          </p:nvPr>
        </p:nvSpPr>
        <p:spPr/>
        <p:txBody>
          <a:bodyPr/>
          <a:lstStyle/>
          <a:p>
            <a:r>
              <a:rPr lang="en-US" sz="2800" dirty="0" err="1" smtClean="0"/>
              <a:t>Giám</a:t>
            </a:r>
            <a:r>
              <a:rPr lang="en-US" sz="2800" dirty="0" smtClean="0"/>
              <a:t> </a:t>
            </a:r>
            <a:r>
              <a:rPr lang="en-US" sz="2800" dirty="0" err="1" smtClean="0"/>
              <a:t>sát</a:t>
            </a:r>
            <a:r>
              <a:rPr lang="en-US" sz="2800" dirty="0" smtClean="0"/>
              <a:t> </a:t>
            </a:r>
            <a:r>
              <a:rPr lang="en-US" sz="2800" dirty="0" err="1" smtClean="0"/>
              <a:t>và</a:t>
            </a:r>
            <a:r>
              <a:rPr lang="en-US" sz="2800" dirty="0" smtClean="0"/>
              <a:t> </a:t>
            </a:r>
            <a:r>
              <a:rPr lang="en-US" sz="2800" dirty="0" err="1" smtClean="0"/>
              <a:t>đánh</a:t>
            </a:r>
            <a:r>
              <a:rPr lang="en-US" sz="2800" dirty="0" smtClean="0"/>
              <a:t> </a:t>
            </a:r>
            <a:r>
              <a:rPr lang="en-US" sz="2800" dirty="0" err="1" smtClean="0"/>
              <a:t>giá</a:t>
            </a:r>
            <a:r>
              <a:rPr lang="en-US" sz="2800" dirty="0" smtClean="0"/>
              <a:t> </a:t>
            </a:r>
            <a:r>
              <a:rPr lang="en-US" sz="2800" dirty="0" err="1" smtClean="0"/>
              <a:t>là</a:t>
            </a:r>
            <a:r>
              <a:rPr lang="en-US" sz="2800" dirty="0" smtClean="0"/>
              <a:t> </a:t>
            </a:r>
            <a:r>
              <a:rPr lang="en-US" sz="2800" dirty="0" err="1" smtClean="0"/>
              <a:t>quan</a:t>
            </a:r>
            <a:r>
              <a:rPr lang="en-US" sz="2800" dirty="0" smtClean="0"/>
              <a:t> </a:t>
            </a:r>
            <a:r>
              <a:rPr lang="en-US" sz="2800" dirty="0" err="1" smtClean="0"/>
              <a:t>trọng</a:t>
            </a:r>
            <a:r>
              <a:rPr lang="en-US" sz="2800" dirty="0" smtClean="0"/>
              <a:t> </a:t>
            </a:r>
            <a:r>
              <a:rPr lang="en-US" sz="2800" dirty="0" err="1" smtClean="0"/>
              <a:t>để</a:t>
            </a:r>
            <a:r>
              <a:rPr lang="en-US" sz="2800" dirty="0" smtClean="0"/>
              <a:t> </a:t>
            </a:r>
            <a:r>
              <a:rPr lang="en-US" sz="2800" dirty="0" err="1" smtClean="0"/>
              <a:t>đo</a:t>
            </a:r>
            <a:r>
              <a:rPr lang="en-US" sz="2800" dirty="0" smtClean="0"/>
              <a:t> </a:t>
            </a:r>
            <a:r>
              <a:rPr lang="en-US" sz="2800" dirty="0" err="1" smtClean="0"/>
              <a:t>lường</a:t>
            </a:r>
            <a:r>
              <a:rPr lang="en-US" sz="2800" dirty="0" smtClean="0"/>
              <a:t> </a:t>
            </a:r>
            <a:r>
              <a:rPr lang="en-US" sz="2800" dirty="0" err="1" smtClean="0"/>
              <a:t>tác</a:t>
            </a:r>
            <a:r>
              <a:rPr lang="en-US" sz="2800" dirty="0" smtClean="0"/>
              <a:t> </a:t>
            </a:r>
            <a:r>
              <a:rPr lang="en-US" sz="2800" dirty="0" err="1" smtClean="0"/>
              <a:t>động</a:t>
            </a:r>
            <a:r>
              <a:rPr lang="en-US" sz="2800" dirty="0" smtClean="0"/>
              <a:t> </a:t>
            </a:r>
            <a:r>
              <a:rPr lang="en-US" sz="2800" dirty="0" err="1" smtClean="0"/>
              <a:t>của</a:t>
            </a:r>
            <a:r>
              <a:rPr lang="en-US" sz="2800" dirty="0" smtClean="0"/>
              <a:t> </a:t>
            </a:r>
            <a:r>
              <a:rPr lang="en-US" sz="2800" dirty="0" err="1" smtClean="0"/>
              <a:t>chính</a:t>
            </a:r>
            <a:r>
              <a:rPr lang="en-US" sz="2800" dirty="0" smtClean="0"/>
              <a:t> </a:t>
            </a:r>
            <a:r>
              <a:rPr lang="en-US" sz="2800" dirty="0" err="1" smtClean="0"/>
              <a:t>sách</a:t>
            </a:r>
            <a:endParaRPr lang="en-US" sz="2800" dirty="0"/>
          </a:p>
          <a:p>
            <a:r>
              <a:rPr lang="en-US" sz="2800" dirty="0" err="1" smtClean="0"/>
              <a:t>Có</a:t>
            </a:r>
            <a:r>
              <a:rPr lang="en-US" sz="2800" dirty="0" smtClean="0"/>
              <a:t> </a:t>
            </a:r>
            <a:r>
              <a:rPr lang="en-US" sz="2800" dirty="0" err="1" smtClean="0"/>
              <a:t>rất</a:t>
            </a:r>
            <a:r>
              <a:rPr lang="en-US" sz="2800" dirty="0" smtClean="0"/>
              <a:t> </a:t>
            </a:r>
            <a:r>
              <a:rPr lang="en-US" sz="2800" dirty="0" err="1" smtClean="0"/>
              <a:t>nhiều</a:t>
            </a:r>
            <a:r>
              <a:rPr lang="en-US" sz="2800" dirty="0" smtClean="0"/>
              <a:t> </a:t>
            </a:r>
            <a:r>
              <a:rPr lang="en-US" sz="2800" dirty="0" err="1" smtClean="0"/>
              <a:t>lựa</a:t>
            </a:r>
            <a:r>
              <a:rPr lang="en-US" sz="2800" dirty="0" smtClean="0"/>
              <a:t> </a:t>
            </a:r>
            <a:r>
              <a:rPr lang="en-US" sz="2800" dirty="0" err="1" smtClean="0"/>
              <a:t>chọn</a:t>
            </a:r>
            <a:r>
              <a:rPr lang="en-US" sz="2800" dirty="0" smtClean="0"/>
              <a:t> </a:t>
            </a:r>
            <a:r>
              <a:rPr lang="en-US" sz="2800" dirty="0" err="1" smtClean="0"/>
              <a:t>đánh</a:t>
            </a:r>
            <a:r>
              <a:rPr lang="en-US" sz="2800" dirty="0" smtClean="0"/>
              <a:t> </a:t>
            </a:r>
            <a:r>
              <a:rPr lang="en-US" sz="2800" dirty="0" err="1" smtClean="0"/>
              <a:t>giá</a:t>
            </a:r>
            <a:r>
              <a:rPr lang="en-US" sz="2800" dirty="0" smtClean="0"/>
              <a:t> </a:t>
            </a:r>
            <a:r>
              <a:rPr lang="en-US" sz="2800" dirty="0" err="1" smtClean="0"/>
              <a:t>một</a:t>
            </a:r>
            <a:r>
              <a:rPr lang="en-US" sz="2800" dirty="0" smtClean="0"/>
              <a:t> </a:t>
            </a:r>
            <a:r>
              <a:rPr lang="en-US" sz="2800" dirty="0" err="1" smtClean="0"/>
              <a:t>cách</a:t>
            </a:r>
            <a:r>
              <a:rPr lang="en-US" sz="2800" dirty="0" smtClean="0"/>
              <a:t> chi </a:t>
            </a:r>
            <a:r>
              <a:rPr lang="en-US" sz="2800" dirty="0" err="1" smtClean="0"/>
              <a:t>phí-hiệu</a:t>
            </a:r>
            <a:r>
              <a:rPr lang="en-US" sz="2800" dirty="0" smtClean="0"/>
              <a:t> </a:t>
            </a:r>
            <a:r>
              <a:rPr lang="en-US" sz="2800" dirty="0" err="1" smtClean="0"/>
              <a:t>quả</a:t>
            </a:r>
            <a:r>
              <a:rPr lang="en-US" sz="2800" dirty="0" smtClean="0"/>
              <a:t> – </a:t>
            </a:r>
            <a:r>
              <a:rPr lang="en-US" sz="2800" dirty="0" err="1"/>
              <a:t>s</a:t>
            </a:r>
            <a:r>
              <a:rPr lang="en-US" sz="2800" dirty="0" err="1" smtClean="0"/>
              <a:t>ử</a:t>
            </a:r>
            <a:r>
              <a:rPr lang="en-US" sz="2800" dirty="0" smtClean="0"/>
              <a:t> </a:t>
            </a:r>
            <a:r>
              <a:rPr lang="en-US" sz="2800" dirty="0" err="1" smtClean="0"/>
              <a:t>dụng</a:t>
            </a:r>
            <a:r>
              <a:rPr lang="en-US" sz="2800" dirty="0" smtClean="0"/>
              <a:t> </a:t>
            </a:r>
            <a:r>
              <a:rPr lang="en-US" sz="2800" dirty="0" err="1" smtClean="0"/>
              <a:t>các</a:t>
            </a:r>
            <a:r>
              <a:rPr lang="en-US" sz="2800" dirty="0" smtClean="0"/>
              <a:t> </a:t>
            </a:r>
            <a:r>
              <a:rPr lang="en-US" sz="2800" dirty="0" err="1" smtClean="0"/>
              <a:t>phương</a:t>
            </a:r>
            <a:r>
              <a:rPr lang="en-US" sz="2800" dirty="0" smtClean="0"/>
              <a:t> </a:t>
            </a:r>
            <a:r>
              <a:rPr lang="en-US" sz="2800" dirty="0" err="1" smtClean="0"/>
              <a:t>pháp</a:t>
            </a:r>
            <a:r>
              <a:rPr lang="en-US" sz="2800" dirty="0" smtClean="0"/>
              <a:t> </a:t>
            </a:r>
            <a:r>
              <a:rPr lang="en-US" sz="2800" dirty="0" err="1" smtClean="0"/>
              <a:t>phù</a:t>
            </a:r>
            <a:r>
              <a:rPr lang="en-US" sz="2800" dirty="0" smtClean="0"/>
              <a:t> </a:t>
            </a:r>
            <a:r>
              <a:rPr lang="en-US" sz="2800" dirty="0" err="1" smtClean="0"/>
              <a:t>hợp</a:t>
            </a:r>
            <a:r>
              <a:rPr lang="en-US" sz="2800" dirty="0" smtClean="0"/>
              <a:t> </a:t>
            </a:r>
            <a:r>
              <a:rPr lang="en-US" sz="2800" dirty="0" err="1" smtClean="0"/>
              <a:t>với</a:t>
            </a:r>
            <a:r>
              <a:rPr lang="en-US" sz="2800" dirty="0" smtClean="0"/>
              <a:t> </a:t>
            </a:r>
            <a:r>
              <a:rPr lang="en-US" sz="2800" dirty="0" err="1" smtClean="0"/>
              <a:t>bối</a:t>
            </a:r>
            <a:r>
              <a:rPr lang="en-US" sz="2800" dirty="0" smtClean="0"/>
              <a:t> </a:t>
            </a:r>
            <a:r>
              <a:rPr lang="en-US" sz="2800" dirty="0" err="1" smtClean="0"/>
              <a:t>cảnh</a:t>
            </a:r>
            <a:r>
              <a:rPr lang="en-US" sz="2800" dirty="0" smtClean="0"/>
              <a:t> </a:t>
            </a:r>
            <a:r>
              <a:rPr lang="en-US" sz="2800" dirty="0" err="1" smtClean="0"/>
              <a:t>cụ</a:t>
            </a:r>
            <a:r>
              <a:rPr lang="en-US" sz="2800" dirty="0" smtClean="0"/>
              <a:t> </a:t>
            </a:r>
            <a:r>
              <a:rPr lang="en-US" sz="2800" dirty="0" err="1" smtClean="0"/>
              <a:t>thể</a:t>
            </a:r>
            <a:r>
              <a:rPr lang="en-US" sz="2800" dirty="0" smtClean="0"/>
              <a:t> </a:t>
            </a:r>
            <a:endParaRPr lang="en-US" sz="2800" dirty="0"/>
          </a:p>
          <a:p>
            <a:r>
              <a:rPr lang="en-US" sz="2800" dirty="0" err="1" smtClean="0"/>
              <a:t>Các</a:t>
            </a:r>
            <a:r>
              <a:rPr lang="en-US" sz="2800" dirty="0" smtClean="0"/>
              <a:t> </a:t>
            </a:r>
            <a:r>
              <a:rPr lang="en-US" sz="2800" dirty="0" err="1" smtClean="0"/>
              <a:t>kết</a:t>
            </a:r>
            <a:r>
              <a:rPr lang="en-US" sz="2800" dirty="0" smtClean="0"/>
              <a:t> </a:t>
            </a:r>
            <a:r>
              <a:rPr lang="en-US" sz="2800" dirty="0" err="1" smtClean="0"/>
              <a:t>quả</a:t>
            </a:r>
            <a:r>
              <a:rPr lang="en-US" sz="2800" dirty="0" smtClean="0"/>
              <a:t> </a:t>
            </a:r>
            <a:r>
              <a:rPr lang="en-US" sz="2800" dirty="0" err="1" smtClean="0"/>
              <a:t>giám</a:t>
            </a:r>
            <a:r>
              <a:rPr lang="en-US" sz="2800" dirty="0" smtClean="0"/>
              <a:t> </a:t>
            </a:r>
            <a:r>
              <a:rPr lang="en-US" sz="2800" dirty="0" err="1" smtClean="0"/>
              <a:t>sát</a:t>
            </a:r>
            <a:r>
              <a:rPr lang="en-US" sz="2800" dirty="0" smtClean="0"/>
              <a:t> </a:t>
            </a:r>
            <a:r>
              <a:rPr lang="en-US" sz="2800" dirty="0" err="1" smtClean="0"/>
              <a:t>và</a:t>
            </a:r>
            <a:r>
              <a:rPr lang="en-US" sz="2800" dirty="0" smtClean="0"/>
              <a:t> </a:t>
            </a:r>
            <a:r>
              <a:rPr lang="en-US" sz="2800" dirty="0" err="1" smtClean="0"/>
              <a:t>đánh</a:t>
            </a:r>
            <a:r>
              <a:rPr lang="en-US" sz="2800" dirty="0" smtClean="0"/>
              <a:t> </a:t>
            </a:r>
            <a:r>
              <a:rPr lang="en-US" sz="2800" dirty="0" err="1" smtClean="0"/>
              <a:t>giá</a:t>
            </a:r>
            <a:r>
              <a:rPr lang="en-US" sz="2800" dirty="0" smtClean="0"/>
              <a:t> </a:t>
            </a:r>
            <a:r>
              <a:rPr lang="en-US" sz="2800" dirty="0" err="1" smtClean="0"/>
              <a:t>có</a:t>
            </a:r>
            <a:r>
              <a:rPr lang="en-US" sz="2800" dirty="0" smtClean="0"/>
              <a:t> </a:t>
            </a:r>
            <a:r>
              <a:rPr lang="en-US" sz="2800" dirty="0" err="1" smtClean="0"/>
              <a:t>thể</a:t>
            </a:r>
            <a:r>
              <a:rPr lang="en-US" sz="2800" dirty="0" smtClean="0"/>
              <a:t>  </a:t>
            </a:r>
            <a:r>
              <a:rPr lang="en-US" sz="2800" dirty="0" err="1" smtClean="0"/>
              <a:t>giúp</a:t>
            </a:r>
            <a:r>
              <a:rPr lang="en-US" sz="2800" dirty="0" smtClean="0"/>
              <a:t> </a:t>
            </a:r>
            <a:r>
              <a:rPr lang="en-US" sz="2800" dirty="0" err="1" smtClean="0"/>
              <a:t>bạn</a:t>
            </a:r>
            <a:r>
              <a:rPr lang="en-US" sz="2800" dirty="0" smtClean="0"/>
              <a:t> </a:t>
            </a:r>
            <a:r>
              <a:rPr lang="en-US" sz="2800" dirty="0" err="1" smtClean="0"/>
              <a:t>cải</a:t>
            </a:r>
            <a:r>
              <a:rPr lang="en-US" sz="2800" dirty="0" smtClean="0"/>
              <a:t> </a:t>
            </a:r>
            <a:r>
              <a:rPr lang="en-US" sz="2800" dirty="0" err="1" smtClean="0"/>
              <a:t>thiện</a:t>
            </a:r>
            <a:r>
              <a:rPr lang="en-US" sz="2800" dirty="0" smtClean="0"/>
              <a:t> </a:t>
            </a:r>
            <a:r>
              <a:rPr lang="en-US" sz="2800" dirty="0" err="1" smtClean="0"/>
              <a:t>chính</a:t>
            </a:r>
            <a:r>
              <a:rPr lang="en-US" sz="2800" dirty="0" smtClean="0"/>
              <a:t> </a:t>
            </a:r>
            <a:r>
              <a:rPr lang="en-US" sz="2800" dirty="0" err="1" smtClean="0"/>
              <a:t>sách</a:t>
            </a:r>
            <a:r>
              <a:rPr lang="en-US" sz="2800" dirty="0" smtClean="0"/>
              <a:t>  </a:t>
            </a:r>
            <a:r>
              <a:rPr lang="en-US" sz="2800" dirty="0" err="1" smtClean="0"/>
              <a:t>và</a:t>
            </a:r>
            <a:r>
              <a:rPr lang="en-US" sz="2800" dirty="0" smtClean="0"/>
              <a:t> </a:t>
            </a:r>
            <a:r>
              <a:rPr lang="en-US" sz="2800" dirty="0" err="1" smtClean="0"/>
              <a:t>dẫn</a:t>
            </a:r>
            <a:r>
              <a:rPr lang="en-US" sz="2800" dirty="0" smtClean="0"/>
              <a:t> </a:t>
            </a:r>
            <a:r>
              <a:rPr lang="en-US" sz="2800" dirty="0" err="1" smtClean="0"/>
              <a:t>tới</a:t>
            </a:r>
            <a:r>
              <a:rPr lang="en-US" sz="2800" dirty="0" smtClean="0"/>
              <a:t> </a:t>
            </a:r>
            <a:r>
              <a:rPr lang="en-US" sz="2800" dirty="0" err="1" smtClean="0"/>
              <a:t>tiếp</a:t>
            </a:r>
            <a:r>
              <a:rPr lang="en-US" sz="2800" dirty="0" smtClean="0"/>
              <a:t> </a:t>
            </a:r>
            <a:r>
              <a:rPr lang="en-US" sz="2800" dirty="0" err="1" smtClean="0"/>
              <a:t>tục</a:t>
            </a:r>
            <a:r>
              <a:rPr lang="en-US" sz="2800" dirty="0" smtClean="0"/>
              <a:t> </a:t>
            </a:r>
            <a:r>
              <a:rPr lang="en-US" sz="2800" dirty="0" err="1" smtClean="0"/>
              <a:t>hỗ</a:t>
            </a:r>
            <a:r>
              <a:rPr lang="en-US" sz="2800" dirty="0" smtClean="0"/>
              <a:t> </a:t>
            </a:r>
            <a:r>
              <a:rPr lang="en-US" sz="2800" dirty="0" err="1" smtClean="0"/>
              <a:t>trợ</a:t>
            </a:r>
            <a:r>
              <a:rPr lang="en-US" sz="2800" dirty="0" smtClean="0"/>
              <a:t> </a:t>
            </a:r>
            <a:r>
              <a:rPr lang="en-US" sz="2800" dirty="0" err="1" smtClean="0"/>
              <a:t>tốt</a:t>
            </a:r>
            <a:r>
              <a:rPr lang="en-US" sz="2800" dirty="0" smtClean="0"/>
              <a:t> </a:t>
            </a:r>
            <a:r>
              <a:rPr lang="en-US" sz="2800" dirty="0" err="1" smtClean="0"/>
              <a:t>hơn</a:t>
            </a:r>
            <a:r>
              <a:rPr lang="en-US" sz="2800" dirty="0" smtClean="0"/>
              <a:t> </a:t>
            </a:r>
            <a:r>
              <a:rPr lang="en-US" sz="2800" dirty="0" err="1" smtClean="0"/>
              <a:t>cho</a:t>
            </a:r>
            <a:r>
              <a:rPr lang="en-US" sz="2800" dirty="0" smtClean="0"/>
              <a:t> </a:t>
            </a:r>
            <a:r>
              <a:rPr lang="en-US" sz="2800" dirty="0" err="1" smtClean="0"/>
              <a:t>chính</a:t>
            </a:r>
            <a:r>
              <a:rPr lang="en-US" sz="2800" dirty="0" smtClean="0"/>
              <a:t> </a:t>
            </a:r>
            <a:r>
              <a:rPr lang="en-US" sz="2800" dirty="0" err="1" smtClean="0"/>
              <a:t>sách</a:t>
            </a:r>
            <a:endParaRPr lang="en-US" sz="2800" dirty="0"/>
          </a:p>
          <a:p>
            <a:endParaRPr lang="en-US" sz="2800" dirty="0"/>
          </a:p>
        </p:txBody>
      </p:sp>
    </p:spTree>
    <p:extLst>
      <p:ext uri="{BB962C8B-B14F-4D97-AF65-F5344CB8AC3E}">
        <p14:creationId xmlns="" xmlns:p14="http://schemas.microsoft.com/office/powerpoint/2010/main" val="389147711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56</TotalTime>
  <Words>3161</Words>
  <Application>Microsoft Office PowerPoint</Application>
  <PresentationFormat>On-screen Show (4:3)</PresentationFormat>
  <Paragraphs>267</Paragraphs>
  <Slides>28</Slides>
  <Notes>10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Flow</vt:lpstr>
      <vt:lpstr>Thực thi, giám sát, đánh giá thực hiện môi trường không khói thuốc</vt:lpstr>
      <vt:lpstr>Nhiệm vụ tuân thủ</vt:lpstr>
      <vt:lpstr>TRÁCH NHIỆM CỦA NGƯỜI QUẢN LÝ</vt:lpstr>
      <vt:lpstr>Thực thi quy định</vt:lpstr>
      <vt:lpstr>Khái niệm về thực thi qui định</vt:lpstr>
      <vt:lpstr>Việc thực thi hiệu quả lại cần dựa vào những cấu phần khác nhau</vt:lpstr>
      <vt:lpstr>Đồng thời cần có các yêu cầu sau</vt:lpstr>
      <vt:lpstr>Sự nhận thức của các đơn vị và công chúng về nghĩa vụ tuân thủ luật </vt:lpstr>
      <vt:lpstr>Các lựa chọn để huy động sự ủng hộ của các đơn vị và công chúng với luật  </vt:lpstr>
      <vt:lpstr>Cơ chế xử phạt, đơn giản, công bằng, hiệu quả</vt:lpstr>
      <vt:lpstr>Quy trình xử phạt, thẩm quyền và phạt thế nào</vt:lpstr>
      <vt:lpstr>Trách nhiệm pháp lý</vt:lpstr>
      <vt:lpstr>Nguồn lực bền vững là cần thiết.</vt:lpstr>
      <vt:lpstr>Nhu cầu cần tăng cường tuân thủ ở tỉnh/thành phố của bạn?</vt:lpstr>
      <vt:lpstr>Giám sát và đánh giá</vt:lpstr>
      <vt:lpstr>Hướng dẫn thực hiện điều 8 WHO FCTC</vt:lpstr>
      <vt:lpstr>Những việc cần để đảm bảo giám sát và đánh giá tốt?</vt:lpstr>
      <vt:lpstr>1. Giám sát gì và tại sao?</vt:lpstr>
      <vt:lpstr>1. Giám sát gì và tại sao?</vt:lpstr>
      <vt:lpstr>Sự ủng hộ/ý kiến công chúng</vt:lpstr>
      <vt:lpstr>Sự tuân thủ</vt:lpstr>
      <vt:lpstr>Chất lượng không khí</vt:lpstr>
      <vt:lpstr>Hành vi hút thuốc</vt:lpstr>
      <vt:lpstr>Sức khỏe người lao động</vt:lpstr>
      <vt:lpstr>Tác động đến kinh tế</vt:lpstr>
      <vt:lpstr>2. Phương pháp tốt học từ các kinh nghiệm thành công ở các nơi khác </vt:lpstr>
      <vt:lpstr>3. Chiến lược phổ biến kết quả </vt:lpstr>
      <vt:lpstr>Tóm tắt</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Thực thi, giám sát, đánh giá thực hiện môi trường không khói thuốc</dc:title>
  <dc:creator>Admin</dc:creator>
  <cp:lastModifiedBy>Admin</cp:lastModifiedBy>
  <cp:revision>10</cp:revision>
  <dcterms:created xsi:type="dcterms:W3CDTF">2016-02-25T09:34:34Z</dcterms:created>
  <dcterms:modified xsi:type="dcterms:W3CDTF">2016-03-02T04:13:58Z</dcterms:modified>
</cp:coreProperties>
</file>