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drawings/drawing2.xml" ContentType="application/vnd.openxmlformats-officedocument.drawingml.chartshape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handoutMasterIdLst>
    <p:handoutMasterId r:id="rId44"/>
  </p:handoutMasterIdLst>
  <p:sldIdLst>
    <p:sldId id="256"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27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Book1"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1_Du%20an\DA%20Ad%20ban_%20TFK\bao%20cao\1_Survey%20reports\summary%20report\dot%203_4_2011\bieu%20do%203%20dot\3_brand%20sep%2019.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E:\1_Du%20an\DA%20Ad%20ban_%20TFK\bao%20cao\1_Survey%20reports\summary%20report\dot%203_4_2011\bieu%20do%203%20dot\3_brand%20sep%2019.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4"/>
  <c:clrMapOvr bg1="dk2" tx1="lt1" bg2="dk1" tx2="lt2" accent1="accent1" accent2="accent2" accent3="accent3" accent4="accent4" accent5="accent5" accent6="accent6" hlink="hlink" folHlink="folHlink"/>
  <c:chart>
    <c:autoTitleDeleted val="1"/>
    <c:plotArea>
      <c:layout>
        <c:manualLayout>
          <c:layoutTarget val="inner"/>
          <c:xMode val="edge"/>
          <c:yMode val="edge"/>
          <c:x val="7.1237413505130034E-2"/>
          <c:y val="2.9400699912510955E-2"/>
          <c:w val="0.88812077506073261"/>
          <c:h val="0.49704102776626607"/>
        </c:manualLayout>
      </c:layout>
      <c:lineChart>
        <c:grouping val="standard"/>
        <c:ser>
          <c:idx val="0"/>
          <c:order val="0"/>
          <c:tx>
            <c:strRef>
              <c:f>Sheet1!$A$2</c:f>
              <c:strCache>
                <c:ptCount val="1"/>
                <c:pt idx="0">
                  <c:v>Tỷ lệ điểm bán vi phạm quy định cấm QC và KM thuốc lá (gồm vi phạm về trưng bày thuốc lá)</c:v>
                </c:pt>
              </c:strCache>
            </c:strRef>
          </c:tx>
          <c:dLbls>
            <c:dLbl>
              <c:idx val="0"/>
              <c:layout>
                <c:manualLayout>
                  <c:x val="-2.1660645714650789E-2"/>
                  <c:y val="4.1237113402061862E-2"/>
                </c:manualLayout>
              </c:layout>
              <c:showVal val="1"/>
              <c:extLst>
                <c:ext xmlns:c15="http://schemas.microsoft.com/office/drawing/2012/chart" uri="{CE6537A1-D6FC-4f65-9D91-7224C49458BB}"/>
              </c:extLst>
            </c:dLbl>
            <c:dLbl>
              <c:idx val="1"/>
              <c:layout>
                <c:manualLayout>
                  <c:x val="-2.8880860952867602E-2"/>
                  <c:y val="3.0927835051546452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numRef>
              <c:f>Sheet1!$B$1:$D$1</c:f>
              <c:numCache>
                <c:formatCode>General</c:formatCode>
                <c:ptCount val="3"/>
                <c:pt idx="0">
                  <c:v>2009</c:v>
                </c:pt>
                <c:pt idx="1">
                  <c:v>2010</c:v>
                </c:pt>
                <c:pt idx="2">
                  <c:v>2011</c:v>
                </c:pt>
              </c:numCache>
            </c:numRef>
          </c:cat>
          <c:val>
            <c:numRef>
              <c:f>Sheet1!$B$2:$D$2</c:f>
              <c:numCache>
                <c:formatCode>General</c:formatCode>
                <c:ptCount val="3"/>
                <c:pt idx="0">
                  <c:v>95.2</c:v>
                </c:pt>
                <c:pt idx="1">
                  <c:v>95.3</c:v>
                </c:pt>
                <c:pt idx="2">
                  <c:v>93.8</c:v>
                </c:pt>
              </c:numCache>
            </c:numRef>
          </c:val>
        </c:ser>
        <c:ser>
          <c:idx val="1"/>
          <c:order val="1"/>
          <c:tx>
            <c:strRef>
              <c:f>Sheet1!$A$3</c:f>
              <c:strCache>
                <c:ptCount val="1"/>
                <c:pt idx="0">
                  <c:v>Tỷ lệ điểm bán vi phạm quy định cấm QC và KM thuốc lá (không tính vi phạm trưng bày thuốc lá)</c:v>
                </c:pt>
              </c:strCache>
            </c:strRef>
          </c:tx>
          <c:spPr>
            <a:ln w="50800" cmpd="sng">
              <a:solidFill>
                <a:srgbClr val="B00000"/>
              </a:solidFill>
            </a:ln>
          </c:spPr>
          <c:marker>
            <c:spPr>
              <a:solidFill>
                <a:srgbClr val="C00000"/>
              </a:solidFill>
              <a:ln>
                <a:solidFill>
                  <a:srgbClr val="B00000"/>
                </a:solidFill>
              </a:ln>
            </c:spPr>
          </c:marker>
          <c:dLbls>
            <c:dLbl>
              <c:idx val="0"/>
              <c:layout>
                <c:manualLayout>
                  <c:x val="-4.0914553016562383E-2"/>
                  <c:y val="4.1237113402061862E-2"/>
                </c:manualLayout>
              </c:layout>
              <c:showVal val="1"/>
              <c:extLst>
                <c:ext xmlns:c15="http://schemas.microsoft.com/office/drawing/2012/chart" uri="{CE6537A1-D6FC-4f65-9D91-7224C49458BB}"/>
              </c:extLst>
            </c:dLbl>
            <c:dLbl>
              <c:idx val="1"/>
              <c:layout>
                <c:manualLayout>
                  <c:x val="-4.3321291429301627E-2"/>
                  <c:y val="3.7800687285223594E-2"/>
                </c:manualLayout>
              </c:layout>
              <c:showVal val="1"/>
              <c:extLst>
                <c:ext xmlns:c15="http://schemas.microsoft.com/office/drawing/2012/chart" uri="{CE6537A1-D6FC-4f65-9D91-7224C49458BB}"/>
              </c:extLst>
            </c:dLbl>
            <c:spPr>
              <a:noFill/>
              <a:ln>
                <a:noFill/>
              </a:ln>
              <a:effectLst/>
            </c:spPr>
            <c:showVal val="1"/>
            <c:extLst>
              <c:ext xmlns:c15="http://schemas.microsoft.com/office/drawing/2012/chart" uri="{CE6537A1-D6FC-4f65-9D91-7224C49458BB}">
                <c15:showLeaderLines val="0"/>
              </c:ext>
            </c:extLst>
          </c:dLbls>
          <c:cat>
            <c:numRef>
              <c:f>Sheet1!$B$1:$D$1</c:f>
              <c:numCache>
                <c:formatCode>General</c:formatCode>
                <c:ptCount val="3"/>
                <c:pt idx="0">
                  <c:v>2009</c:v>
                </c:pt>
                <c:pt idx="1">
                  <c:v>2010</c:v>
                </c:pt>
                <c:pt idx="2">
                  <c:v>2011</c:v>
                </c:pt>
              </c:numCache>
            </c:numRef>
          </c:cat>
          <c:val>
            <c:numRef>
              <c:f>Sheet1!$B$3:$D$3</c:f>
              <c:numCache>
                <c:formatCode>General</c:formatCode>
                <c:ptCount val="3"/>
                <c:pt idx="0">
                  <c:v>42.5</c:v>
                </c:pt>
                <c:pt idx="1">
                  <c:v>38.300000000000004</c:v>
                </c:pt>
                <c:pt idx="2">
                  <c:v>41.5</c:v>
                </c:pt>
              </c:numCache>
            </c:numRef>
          </c:val>
        </c:ser>
        <c:marker val="1"/>
        <c:axId val="150457344"/>
        <c:axId val="151200512"/>
      </c:lineChart>
      <c:catAx>
        <c:axId val="150457344"/>
        <c:scaling>
          <c:orientation val="minMax"/>
        </c:scaling>
        <c:axPos val="b"/>
        <c:numFmt formatCode="General" sourceLinked="1"/>
        <c:majorTickMark val="none"/>
        <c:tickLblPos val="nextTo"/>
        <c:crossAx val="151200512"/>
        <c:crosses val="autoZero"/>
        <c:auto val="1"/>
        <c:lblAlgn val="ctr"/>
        <c:lblOffset val="100"/>
      </c:catAx>
      <c:valAx>
        <c:axId val="151200512"/>
        <c:scaling>
          <c:orientation val="minMax"/>
          <c:max val="100"/>
        </c:scaling>
        <c:axPos val="l"/>
        <c:numFmt formatCode="#,##0" sourceLinked="0"/>
        <c:majorTickMark val="none"/>
        <c:tickLblPos val="nextTo"/>
        <c:crossAx val="150457344"/>
        <c:crosses val="autoZero"/>
        <c:crossBetween val="between"/>
      </c:valAx>
      <c:spPr>
        <a:solidFill>
          <a:srgbClr val="FFFFFF"/>
        </a:solidFill>
        <a:ln w="0" cmpd="thickThin">
          <a:solidFill>
            <a:srgbClr val="002060"/>
          </a:solidFill>
          <a:prstDash val="solid"/>
        </a:ln>
        <a:effectLst/>
      </c:spPr>
    </c:plotArea>
    <c:legend>
      <c:legendPos val="b"/>
      <c:layout>
        <c:manualLayout>
          <c:xMode val="edge"/>
          <c:yMode val="edge"/>
          <c:x val="5.2754593175853133E-2"/>
          <c:y val="0.68567688907308033"/>
          <c:w val="0.90566774039608688"/>
          <c:h val="0.29804669153197982"/>
        </c:manualLayout>
      </c:layout>
    </c:legend>
    <c:plotVisOnly val="1"/>
    <c:dispBlanksAs val="gap"/>
  </c:chart>
  <c:spPr>
    <a:solidFill>
      <a:srgbClr val="FFFFFF"/>
    </a:solidFill>
  </c:spPr>
  <c:txPr>
    <a:bodyPr/>
    <a:lstStyle/>
    <a:p>
      <a:pPr>
        <a:defRPr sz="2000" b="1">
          <a:solidFill>
            <a:srgbClr val="002060"/>
          </a:solidFill>
        </a:defRPr>
      </a:pPr>
      <a:endParaRPr lang="en-US"/>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4"/>
  <c:chart>
    <c:view3D>
      <c:rAngAx val="1"/>
    </c:view3D>
    <c:floor>
      <c:spPr>
        <a:noFill/>
        <a:ln w="9525" cap="rnd" cmpd="sng" algn="ctr">
          <a:solidFill>
            <a:schemeClr val="tx1">
              <a:tint val="75000"/>
            </a:schemeClr>
          </a:solidFill>
          <a:prstDash val="solid"/>
          <a:round/>
        </a:ln>
        <a:effectLst/>
        <a:sp3d contourW="9525">
          <a:contourClr>
            <a:schemeClr val="tx1">
              <a:tint val="75000"/>
            </a:schemeClr>
          </a:contourClr>
        </a:sp3d>
      </c:spPr>
    </c:floor>
    <c:sideWall>
      <c:spPr>
        <a:noFill/>
        <a:ln>
          <a:noFill/>
        </a:ln>
        <a:effectLst/>
        <a:sp3d/>
      </c:spPr>
    </c:sideWall>
    <c:backWall>
      <c:spPr>
        <a:noFill/>
        <a:ln>
          <a:noFill/>
        </a:ln>
        <a:effectLst/>
        <a:sp3d/>
      </c:spPr>
    </c:backWall>
    <c:plotArea>
      <c:layout>
        <c:manualLayout>
          <c:layoutTarget val="inner"/>
          <c:xMode val="edge"/>
          <c:yMode val="edge"/>
          <c:x val="8.2612798864136028E-2"/>
          <c:y val="0.13830716212490904"/>
          <c:w val="0.92042463591572588"/>
          <c:h val="0.61329969254110961"/>
        </c:manualLayout>
      </c:layout>
      <c:bar3DChart>
        <c:barDir val="col"/>
        <c:grouping val="clustered"/>
        <c:ser>
          <c:idx val="0"/>
          <c:order val="0"/>
          <c:tx>
            <c:strRef>
              <c:f>'bieu do tong 3 lần_Viet'!$B$3</c:f>
              <c:strCache>
                <c:ptCount val="1"/>
                <c:pt idx="0">
                  <c:v>Lần 1 (2009)</c:v>
                </c:pt>
              </c:strCache>
            </c:strRef>
          </c:tx>
          <c:spPr>
            <a:solidFill>
              <a:schemeClr val="accent2">
                <a:shade val="65000"/>
              </a:schemeClr>
            </a:solidFill>
            <a:ln>
              <a:noFill/>
            </a:ln>
            <a:effectLst/>
            <a:sp3d/>
          </c:spPr>
          <c:dLbls>
            <c:dLbl>
              <c:idx val="3"/>
              <c:layout>
                <c:manualLayout>
                  <c:x val="-6.379585326953748E-3"/>
                  <c:y val="0"/>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j-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lần_Viet'!$A$4:$A$8</c:f>
              <c:strCache>
                <c:ptCount val="5"/>
                <c:pt idx="0">
                  <c:v>Tranh/ áp phích/ pano quảng cáo</c:v>
                </c:pt>
                <c:pt idx="1">
                  <c:v>Băng rôn, ô che quảng cáo</c:v>
                </c:pt>
                <c:pt idx="2">
                  <c:v>Trưng bày quá một bao/ một tút</c:v>
                </c:pt>
                <c:pt idx="3">
                  <c:v>Sử dụng tủ/ kệ/ xe đẩy trưng bày</c:v>
                </c:pt>
                <c:pt idx="4">
                  <c:v>Vật phẩm quảng cáo khác</c:v>
                </c:pt>
              </c:strCache>
            </c:strRef>
          </c:cat>
          <c:val>
            <c:numRef>
              <c:f>'bieu do tong 3 lần_Viet'!$B$4:$B$8</c:f>
              <c:numCache>
                <c:formatCode>General</c:formatCode>
                <c:ptCount val="5"/>
                <c:pt idx="0">
                  <c:v>9.6</c:v>
                </c:pt>
                <c:pt idx="1">
                  <c:v>5</c:v>
                </c:pt>
                <c:pt idx="2">
                  <c:v>90.6</c:v>
                </c:pt>
                <c:pt idx="3">
                  <c:v>33.200000000000003</c:v>
                </c:pt>
                <c:pt idx="4">
                  <c:v>3.1</c:v>
                </c:pt>
              </c:numCache>
            </c:numRef>
          </c:val>
        </c:ser>
        <c:ser>
          <c:idx val="1"/>
          <c:order val="1"/>
          <c:tx>
            <c:strRef>
              <c:f>'bieu do tong 3 lần_Viet'!$C$3</c:f>
              <c:strCache>
                <c:ptCount val="1"/>
                <c:pt idx="0">
                  <c:v>Lần 2 (2010)</c:v>
                </c:pt>
              </c:strCache>
            </c:strRef>
          </c:tx>
          <c:spPr>
            <a:solidFill>
              <a:schemeClr val="accent2"/>
            </a:solidFill>
            <a:ln>
              <a:noFill/>
            </a:ln>
            <a:effectLst/>
            <a:sp3d/>
          </c:spPr>
          <c:dLbls>
            <c:dLbl>
              <c:idx val="0"/>
              <c:layout>
                <c:manualLayout>
                  <c:x val="1.2759170653907593E-2"/>
                  <c:y val="0"/>
                </c:manualLayout>
              </c:layout>
              <c:showVal val="1"/>
              <c:extLst>
                <c:ext xmlns:c15="http://schemas.microsoft.com/office/drawing/2012/chart" uri="{CE6537A1-D6FC-4f65-9D91-7224C49458BB}"/>
              </c:extLst>
            </c:dLbl>
            <c:dLbl>
              <c:idx val="1"/>
              <c:layout>
                <c:manualLayout>
                  <c:x val="6.3795853269537871E-3"/>
                  <c:y val="0"/>
                </c:manualLayout>
              </c:layout>
              <c:showVal val="1"/>
              <c:extLst>
                <c:ext xmlns:c15="http://schemas.microsoft.com/office/drawing/2012/chart" uri="{CE6537A1-D6FC-4f65-9D91-7224C49458BB}"/>
              </c:extLst>
            </c:dLbl>
            <c:dLbl>
              <c:idx val="2"/>
              <c:layout>
                <c:manualLayout>
                  <c:x val="1.0632642211589579E-2"/>
                  <c:y val="0"/>
                </c:manualLayout>
              </c:layout>
              <c:showVal val="1"/>
              <c:extLst>
                <c:ext xmlns:c15="http://schemas.microsoft.com/office/drawing/2012/chart" uri="{CE6537A1-D6FC-4f65-9D91-7224C49458BB}"/>
              </c:extLst>
            </c:dLbl>
            <c:dLbl>
              <c:idx val="3"/>
              <c:layout>
                <c:manualLayout>
                  <c:x val="6.379585326953748E-3"/>
                  <c:y val="0"/>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j-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lần_Viet'!$A$4:$A$8</c:f>
              <c:strCache>
                <c:ptCount val="5"/>
                <c:pt idx="0">
                  <c:v>Tranh/ áp phích/ pano quảng cáo</c:v>
                </c:pt>
                <c:pt idx="1">
                  <c:v>Băng rôn, ô che quảng cáo</c:v>
                </c:pt>
                <c:pt idx="2">
                  <c:v>Trưng bày quá một bao/ một tút</c:v>
                </c:pt>
                <c:pt idx="3">
                  <c:v>Sử dụng tủ/ kệ/ xe đẩy trưng bày</c:v>
                </c:pt>
                <c:pt idx="4">
                  <c:v>Vật phẩm quảng cáo khác</c:v>
                </c:pt>
              </c:strCache>
            </c:strRef>
          </c:cat>
          <c:val>
            <c:numRef>
              <c:f>'bieu do tong 3 lần_Viet'!$C$4:$C$8</c:f>
              <c:numCache>
                <c:formatCode>General</c:formatCode>
                <c:ptCount val="5"/>
                <c:pt idx="0">
                  <c:v>5.7</c:v>
                </c:pt>
                <c:pt idx="1">
                  <c:v>5.3</c:v>
                </c:pt>
                <c:pt idx="2">
                  <c:v>93</c:v>
                </c:pt>
                <c:pt idx="3">
                  <c:v>29.2</c:v>
                </c:pt>
                <c:pt idx="4">
                  <c:v>4.5</c:v>
                </c:pt>
              </c:numCache>
            </c:numRef>
          </c:val>
        </c:ser>
        <c:ser>
          <c:idx val="2"/>
          <c:order val="2"/>
          <c:tx>
            <c:strRef>
              <c:f>'bieu do tong 3 lần_Viet'!$D$3</c:f>
              <c:strCache>
                <c:ptCount val="1"/>
                <c:pt idx="0">
                  <c:v>Lần 3 (2011)</c:v>
                </c:pt>
              </c:strCache>
            </c:strRef>
          </c:tx>
          <c:spPr>
            <a:solidFill>
              <a:schemeClr val="accent2">
                <a:tint val="65000"/>
              </a:schemeClr>
            </a:solidFill>
            <a:ln>
              <a:noFill/>
            </a:ln>
            <a:effectLst/>
            <a:sp3d/>
          </c:spPr>
          <c:dLbls>
            <c:dLbl>
              <c:idx val="0"/>
              <c:layout>
                <c:manualLayout>
                  <c:x val="1.2759170653907593E-2"/>
                  <c:y val="0"/>
                </c:manualLayout>
              </c:layout>
              <c:showVal val="1"/>
              <c:extLst>
                <c:ext xmlns:c15="http://schemas.microsoft.com/office/drawing/2012/chart" uri="{CE6537A1-D6FC-4f65-9D91-7224C49458BB}"/>
              </c:extLst>
            </c:dLbl>
            <c:dLbl>
              <c:idx val="1"/>
              <c:layout>
                <c:manualLayout>
                  <c:x val="1.4885699096225427E-2"/>
                  <c:y val="0"/>
                </c:manualLayout>
              </c:layout>
              <c:showVal val="1"/>
              <c:extLst>
                <c:ext xmlns:c15="http://schemas.microsoft.com/office/drawing/2012/chart" uri="{CE6537A1-D6FC-4f65-9D91-7224C49458BB}"/>
              </c:extLst>
            </c:dLbl>
            <c:dLbl>
              <c:idx val="2"/>
              <c:layout>
                <c:manualLayout>
                  <c:x val="1.7012227538543326E-2"/>
                  <c:y val="0"/>
                </c:manualLayout>
              </c:layout>
              <c:showVal val="1"/>
              <c:extLst>
                <c:ext xmlns:c15="http://schemas.microsoft.com/office/drawing/2012/chart" uri="{CE6537A1-D6FC-4f65-9D91-7224C49458BB}"/>
              </c:extLst>
            </c:dLbl>
            <c:dLbl>
              <c:idx val="3"/>
              <c:layout>
                <c:manualLayout>
                  <c:x val="2.3391812865497082E-2"/>
                  <c:y val="0"/>
                </c:manualLayout>
              </c:layout>
              <c:showVal val="1"/>
              <c:extLst>
                <c:ext xmlns:c15="http://schemas.microsoft.com/office/drawing/2012/chart" uri="{CE6537A1-D6FC-4f65-9D91-7224C49458BB}"/>
              </c:extLst>
            </c:dLbl>
            <c:dLbl>
              <c:idx val="4"/>
              <c:layout>
                <c:manualLayout>
                  <c:x val="1.2759170653907593E-2"/>
                  <c:y val="0"/>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j-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lần_Viet'!$A$4:$A$8</c:f>
              <c:strCache>
                <c:ptCount val="5"/>
                <c:pt idx="0">
                  <c:v>Tranh/ áp phích/ pano quảng cáo</c:v>
                </c:pt>
                <c:pt idx="1">
                  <c:v>Băng rôn, ô che quảng cáo</c:v>
                </c:pt>
                <c:pt idx="2">
                  <c:v>Trưng bày quá một bao/ một tút</c:v>
                </c:pt>
                <c:pt idx="3">
                  <c:v>Sử dụng tủ/ kệ/ xe đẩy trưng bày</c:v>
                </c:pt>
                <c:pt idx="4">
                  <c:v>Vật phẩm quảng cáo khác</c:v>
                </c:pt>
              </c:strCache>
            </c:strRef>
          </c:cat>
          <c:val>
            <c:numRef>
              <c:f>'bieu do tong 3 lần_Viet'!$D$4:$D$8</c:f>
              <c:numCache>
                <c:formatCode>General</c:formatCode>
                <c:ptCount val="5"/>
                <c:pt idx="0">
                  <c:v>4.5</c:v>
                </c:pt>
                <c:pt idx="1">
                  <c:v>6.6</c:v>
                </c:pt>
                <c:pt idx="2">
                  <c:v>90.6</c:v>
                </c:pt>
                <c:pt idx="3">
                  <c:v>30.9</c:v>
                </c:pt>
                <c:pt idx="4">
                  <c:v>6.5</c:v>
                </c:pt>
              </c:numCache>
            </c:numRef>
          </c:val>
        </c:ser>
        <c:shape val="box"/>
        <c:axId val="161785728"/>
        <c:axId val="154895488"/>
        <c:axId val="0"/>
      </c:bar3DChart>
      <c:catAx>
        <c:axId val="161785728"/>
        <c:scaling>
          <c:orientation val="minMax"/>
        </c:scaling>
        <c:axPos val="b"/>
        <c:numFmt formatCode="General" sourceLinked="0"/>
        <c:tickLblPos val="nextTo"/>
        <c:spPr>
          <a:noFill/>
          <a:ln w="9525" cap="rnd" cmpd="sng" algn="ctr">
            <a:solidFill>
              <a:schemeClr val="tx1">
                <a:tint val="75000"/>
              </a:schemeClr>
            </a:solidFill>
            <a:prstDash val="solid"/>
            <a:round/>
          </a:ln>
          <a:effectLst/>
        </c:spPr>
        <c:txPr>
          <a:bodyPr rot="-60000000" spcFirstLastPara="1" vertOverflow="ellipsis" vert="horz" wrap="square" anchor="ctr" anchorCtr="1"/>
          <a:lstStyle/>
          <a:p>
            <a:pPr>
              <a:defRPr sz="1800" b="1" i="0" u="none" strike="noStrike" kern="1200" baseline="0">
                <a:solidFill>
                  <a:schemeClr val="tx1"/>
                </a:solidFill>
                <a:latin typeface="+mj-lt"/>
                <a:ea typeface="+mn-ea"/>
                <a:cs typeface="+mn-cs"/>
              </a:defRPr>
            </a:pPr>
            <a:endParaRPr lang="en-US"/>
          </a:p>
        </c:txPr>
        <c:crossAx val="154895488"/>
        <c:crosses val="autoZero"/>
        <c:auto val="1"/>
        <c:lblAlgn val="ctr"/>
        <c:lblOffset val="100"/>
      </c:catAx>
      <c:valAx>
        <c:axId val="154895488"/>
        <c:scaling>
          <c:orientation val="minMax"/>
        </c:scaling>
        <c:axPos val="l"/>
        <c:numFmt formatCode="General" sourceLinked="1"/>
        <c:tickLblPos val="nextTo"/>
        <c:spPr>
          <a:noFill/>
          <a:ln w="9525" cap="rnd" cmpd="sng" algn="ctr">
            <a:solidFill>
              <a:schemeClr val="tx1">
                <a:tint val="75000"/>
              </a:schemeClr>
            </a:solidFill>
            <a:prstDash val="solid"/>
            <a:round/>
          </a:ln>
          <a:effectLst/>
        </c:spPr>
        <c:txPr>
          <a:bodyPr rot="-60000000" spcFirstLastPara="1" vertOverflow="ellipsis" vert="horz" wrap="square" anchor="ctr" anchorCtr="1"/>
          <a:lstStyle/>
          <a:p>
            <a:pPr>
              <a:defRPr sz="1800" b="1" i="0" u="none" strike="noStrike" kern="1200" baseline="0">
                <a:solidFill>
                  <a:schemeClr val="tx1"/>
                </a:solidFill>
                <a:latin typeface="+mj-lt"/>
                <a:ea typeface="+mn-ea"/>
                <a:cs typeface="+mn-cs"/>
              </a:defRPr>
            </a:pPr>
            <a:endParaRPr lang="en-US"/>
          </a:p>
        </c:txPr>
        <c:crossAx val="161785728"/>
        <c:crosses val="autoZero"/>
        <c:crossBetween val="between"/>
      </c:valAx>
      <c:spPr>
        <a:noFill/>
        <a:ln>
          <a:noFill/>
        </a:ln>
        <a:effectLst/>
      </c:spPr>
    </c:plotArea>
    <c:legend>
      <c:legendPos val="r"/>
      <c:layout>
        <c:manualLayout>
          <c:xMode val="edge"/>
          <c:yMode val="edge"/>
          <c:x val="0.10487083851360686"/>
          <c:y val="0.86128288841943534"/>
          <c:w val="0.76115786962036469"/>
          <c:h val="0.13515748031496091"/>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j-lt"/>
              <a:ea typeface="+mn-ea"/>
              <a:cs typeface="+mn-cs"/>
            </a:defRPr>
          </a:pPr>
          <a:endParaRPr lang="en-US"/>
        </a:p>
      </c:txPr>
    </c:legend>
    <c:plotVisOnly val="1"/>
    <c:dispBlanksAs val="gap"/>
  </c:chart>
  <c:spPr>
    <a:noFill/>
    <a:ln w="9525" cap="rnd" cmpd="sng" algn="ctr">
      <a:noFill/>
      <a:prstDash val="solid"/>
    </a:ln>
    <a:effectLst/>
  </c:spPr>
  <c:txPr>
    <a:bodyPr/>
    <a:lstStyle/>
    <a:p>
      <a:pPr>
        <a:defRPr sz="1800" b="1">
          <a:solidFill>
            <a:srgbClr val="002060"/>
          </a:solidFill>
          <a:latin typeface="+mj-lt"/>
        </a:defRPr>
      </a:pPr>
      <a:endParaRPr lang="en-U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4"/>
  <c:chart>
    <c:view3D>
      <c:rAngAx val="1"/>
    </c:view3D>
    <c:floor>
      <c:spPr>
        <a:noFill/>
        <a:ln w="9525" cap="rnd" cmpd="sng" algn="ctr">
          <a:solidFill>
            <a:schemeClr val="bg1">
              <a:lumMod val="50000"/>
            </a:schemeClr>
          </a:solidFill>
          <a:prstDash val="solid"/>
          <a:round/>
        </a:ln>
        <a:effectLst/>
        <a:sp3d contourW="9525">
          <a:contourClr>
            <a:schemeClr val="bg1">
              <a:lumMod val="50000"/>
            </a:schemeClr>
          </a:contourClr>
        </a:sp3d>
      </c:spPr>
    </c:floor>
    <c:sideWall>
      <c:spPr>
        <a:noFill/>
        <a:ln>
          <a:noFill/>
        </a:ln>
        <a:effectLst/>
        <a:sp3d/>
      </c:spPr>
    </c:sideWall>
    <c:backWall>
      <c:spPr>
        <a:noFill/>
        <a:ln>
          <a:noFill/>
        </a:ln>
        <a:effectLst/>
        <a:sp3d/>
      </c:spPr>
    </c:backWall>
    <c:plotArea>
      <c:layout>
        <c:manualLayout>
          <c:layoutTarget val="inner"/>
          <c:xMode val="edge"/>
          <c:yMode val="edge"/>
          <c:x val="9.8514071879629919E-2"/>
          <c:y val="3.4297963558414024E-2"/>
          <c:w val="0.90099300953717465"/>
          <c:h val="0.65440514469453825"/>
        </c:manualLayout>
      </c:layout>
      <c:bar3DChart>
        <c:barDir val="col"/>
        <c:grouping val="clustered"/>
        <c:ser>
          <c:idx val="0"/>
          <c:order val="0"/>
          <c:tx>
            <c:strRef>
              <c:f>'bieu do tong 3 lần_Viet'!$B$9</c:f>
              <c:strCache>
                <c:ptCount val="1"/>
                <c:pt idx="0">
                  <c:v>Lần 1 (2009)</c:v>
                </c:pt>
              </c:strCache>
            </c:strRef>
          </c:tx>
          <c:spPr>
            <a:solidFill>
              <a:schemeClr val="accent2">
                <a:shade val="65000"/>
              </a:schemeClr>
            </a:solidFill>
            <a:ln>
              <a:noFill/>
            </a:ln>
            <a:effectLst/>
            <a:sp3d/>
          </c:spPr>
          <c:dLbls>
            <c:dLbl>
              <c:idx val="0"/>
              <c:layout>
                <c:manualLayout>
                  <c:x val="2.8985507246377076E-3"/>
                  <c:y val="-1.8817204301075269E-2"/>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lần_Viet'!$A$10:$A$12</c:f>
              <c:strCache>
                <c:ptCount val="3"/>
                <c:pt idx="0">
                  <c:v>Đóng gói nhỏ hơn 20 điếu  </c:v>
                </c:pt>
                <c:pt idx="1">
                  <c:v>Tặng quà khi mua sản phẩm</c:v>
                </c:pt>
                <c:pt idx="2">
                  <c:v>Khuyến mại về giá</c:v>
                </c:pt>
              </c:strCache>
            </c:strRef>
          </c:cat>
          <c:val>
            <c:numRef>
              <c:f>'bieu do tong 3 lần_Viet'!$B$10:$B$12</c:f>
              <c:numCache>
                <c:formatCode>General</c:formatCode>
                <c:ptCount val="3"/>
                <c:pt idx="0">
                  <c:v>19.7</c:v>
                </c:pt>
                <c:pt idx="1">
                  <c:v>3.2</c:v>
                </c:pt>
                <c:pt idx="2">
                  <c:v>11</c:v>
                </c:pt>
              </c:numCache>
            </c:numRef>
          </c:val>
        </c:ser>
        <c:ser>
          <c:idx val="1"/>
          <c:order val="1"/>
          <c:tx>
            <c:strRef>
              <c:f>'bieu do tong 3 lần_Viet'!$C$9</c:f>
              <c:strCache>
                <c:ptCount val="1"/>
                <c:pt idx="0">
                  <c:v>Lần 2 (2010)</c:v>
                </c:pt>
              </c:strCache>
            </c:strRef>
          </c:tx>
          <c:spPr>
            <a:solidFill>
              <a:schemeClr val="accent2"/>
            </a:solidFill>
            <a:ln>
              <a:noFill/>
            </a:ln>
            <a:effectLst/>
            <a:sp3d/>
          </c:spPr>
          <c:dLbls>
            <c:dLbl>
              <c:idx val="0"/>
              <c:layout>
                <c:manualLayout>
                  <c:x val="5.7971014492753624E-3"/>
                  <c:y val="-2.6881720430107652E-2"/>
                </c:manualLayout>
              </c:layout>
              <c:showVal val="1"/>
              <c:extLst>
                <c:ext xmlns:c15="http://schemas.microsoft.com/office/drawing/2012/chart" uri="{CE6537A1-D6FC-4f65-9D91-7224C49458BB}"/>
              </c:extLst>
            </c:dLbl>
            <c:dLbl>
              <c:idx val="2"/>
              <c:layout>
                <c:manualLayout>
                  <c:x val="1.6666666666666701E-2"/>
                  <c:y val="0"/>
                </c:manualLayout>
              </c:layout>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lần_Viet'!$A$10:$A$12</c:f>
              <c:strCache>
                <c:ptCount val="3"/>
                <c:pt idx="0">
                  <c:v>Đóng gói nhỏ hơn 20 điếu  </c:v>
                </c:pt>
                <c:pt idx="1">
                  <c:v>Tặng quà khi mua sản phẩm</c:v>
                </c:pt>
                <c:pt idx="2">
                  <c:v>Khuyến mại về giá</c:v>
                </c:pt>
              </c:strCache>
            </c:strRef>
          </c:cat>
          <c:val>
            <c:numRef>
              <c:f>'bieu do tong 3 lần_Viet'!$C$10:$C$12</c:f>
              <c:numCache>
                <c:formatCode>General</c:formatCode>
                <c:ptCount val="3"/>
                <c:pt idx="0">
                  <c:v>28.2</c:v>
                </c:pt>
                <c:pt idx="1">
                  <c:v>4.9000000000000004</c:v>
                </c:pt>
                <c:pt idx="2">
                  <c:v>10</c:v>
                </c:pt>
              </c:numCache>
            </c:numRef>
          </c:val>
        </c:ser>
        <c:ser>
          <c:idx val="2"/>
          <c:order val="2"/>
          <c:tx>
            <c:strRef>
              <c:f>'bieu do tong 3 lần_Viet'!$D$9</c:f>
              <c:strCache>
                <c:ptCount val="1"/>
                <c:pt idx="0">
                  <c:v>Lần 3 (2011)</c:v>
                </c:pt>
              </c:strCache>
            </c:strRef>
          </c:tx>
          <c:spPr>
            <a:solidFill>
              <a:schemeClr val="accent2">
                <a:tint val="65000"/>
              </a:schemeClr>
            </a:solidFill>
            <a:ln>
              <a:noFill/>
            </a:ln>
            <a:effectLst/>
            <a:sp3d/>
          </c:spPr>
          <c:dLbls>
            <c:dLbl>
              <c:idx val="0"/>
              <c:layout>
                <c:manualLayout>
                  <c:x val="1.5338126212484341E-2"/>
                  <c:y val="-1.3440860215053875E-2"/>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extLst>
            </c:dLbl>
            <c:dLbl>
              <c:idx val="1"/>
              <c:layout>
                <c:manualLayout>
                  <c:x val="1.3888888888889018E-2"/>
                  <c:y val="0"/>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extLst>
            </c:dLbl>
            <c:dLbl>
              <c:idx val="2"/>
              <c:layout>
                <c:manualLayout>
                  <c:x val="2.5000000000000001E-2"/>
                  <c:y val="0"/>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showVal val="1"/>
            <c:extLst>
              <c:ext xmlns:c15="http://schemas.microsoft.com/office/drawing/2012/chart" uri="{CE6537A1-D6FC-4f65-9D91-7224C49458BB}">
                <c15:showLeaderLines val="0"/>
              </c:ext>
            </c:extLst>
          </c:dLbls>
          <c:cat>
            <c:strRef>
              <c:f>'bieu do tong 3 lần_Viet'!$A$10:$A$12</c:f>
              <c:strCache>
                <c:ptCount val="3"/>
                <c:pt idx="0">
                  <c:v>Đóng gói nhỏ hơn 20 điếu  </c:v>
                </c:pt>
                <c:pt idx="1">
                  <c:v>Tặng quà khi mua sản phẩm</c:v>
                </c:pt>
                <c:pt idx="2">
                  <c:v>Khuyến mại về giá</c:v>
                </c:pt>
              </c:strCache>
            </c:strRef>
          </c:cat>
          <c:val>
            <c:numRef>
              <c:f>'bieu do tong 3 lần_Viet'!$D$10:$D$12</c:f>
              <c:numCache>
                <c:formatCode>General</c:formatCode>
                <c:ptCount val="3"/>
                <c:pt idx="0">
                  <c:v>33</c:v>
                </c:pt>
                <c:pt idx="1">
                  <c:v>5.6</c:v>
                </c:pt>
                <c:pt idx="2">
                  <c:v>7.5</c:v>
                </c:pt>
              </c:numCache>
            </c:numRef>
          </c:val>
        </c:ser>
        <c:shape val="box"/>
        <c:axId val="161027584"/>
        <c:axId val="161029120"/>
        <c:axId val="0"/>
      </c:bar3DChart>
      <c:catAx>
        <c:axId val="161027584"/>
        <c:scaling>
          <c:orientation val="minMax"/>
        </c:scaling>
        <c:axPos val="b"/>
        <c:numFmt formatCode="General" sourceLinked="0"/>
        <c:tickLblPos val="nextTo"/>
        <c:spPr>
          <a:noFill/>
          <a:ln w="9525" cap="rnd" cmpd="sng" algn="ctr">
            <a:solidFill>
              <a:schemeClr val="tx1">
                <a:tint val="75000"/>
              </a:schemeClr>
            </a:solidFill>
            <a:prstDash val="solid"/>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61029120"/>
        <c:crosses val="autoZero"/>
        <c:auto val="1"/>
        <c:lblAlgn val="ctr"/>
        <c:lblOffset val="100"/>
      </c:catAx>
      <c:valAx>
        <c:axId val="161029120"/>
        <c:scaling>
          <c:orientation val="minMax"/>
        </c:scaling>
        <c:axPos val="l"/>
        <c:majorGridlines>
          <c:spPr>
            <a:ln w="9525" cap="rnd" cmpd="sng" algn="ctr">
              <a:solidFill>
                <a:schemeClr val="tx1">
                  <a:lumMod val="50000"/>
                  <a:lumOff val="50000"/>
                </a:schemeClr>
              </a:solidFill>
              <a:prstDash val="solid"/>
              <a:round/>
            </a:ln>
            <a:effectLst/>
          </c:spPr>
        </c:majorGridlines>
        <c:numFmt formatCode="General" sourceLinked="1"/>
        <c:tickLblPos val="nextTo"/>
        <c:spPr>
          <a:noFill/>
          <a:ln w="9525" cap="rnd" cmpd="sng" algn="ctr">
            <a:solidFill>
              <a:schemeClr val="bg1">
                <a:lumMod val="50000"/>
              </a:schemeClr>
            </a:solidFill>
            <a:prstDash val="solid"/>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61027584"/>
        <c:crosses val="autoZero"/>
        <c:crossBetween val="between"/>
      </c:valAx>
      <c:spPr>
        <a:noFill/>
        <a:ln>
          <a:noFill/>
        </a:ln>
        <a:effectLst/>
      </c:spPr>
    </c:plotArea>
    <c:legend>
      <c:legendPos val="r"/>
      <c:layout>
        <c:manualLayout>
          <c:xMode val="edge"/>
          <c:yMode val="edge"/>
          <c:x val="8.2840332458442745E-2"/>
          <c:y val="0.87965161911031875"/>
          <c:w val="0.90882633420822401"/>
          <c:h val="0.11958207796372719"/>
        </c:manualLayout>
      </c:layout>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chart>
  <c:spPr>
    <a:noFill/>
    <a:ln w="9525" cap="rnd" cmpd="sng" algn="ctr">
      <a:noFill/>
      <a:prstDash val="solid"/>
    </a:ln>
    <a:effectLst/>
  </c:spPr>
  <c:txPr>
    <a:bodyPr/>
    <a:lstStyle/>
    <a:p>
      <a:pPr>
        <a:defRPr sz="1800" b="1">
          <a:solidFill>
            <a:srgbClr val="002060"/>
          </a:solidFill>
        </a:defRPr>
      </a:pPr>
      <a:endParaRPr lang="en-US"/>
    </a:p>
  </c:txPr>
  <c:externalData r:id="rId1"/>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4"/>
  <c:chart>
    <c:autoTitleDeleted val="1"/>
    <c:plotArea>
      <c:layout>
        <c:manualLayout>
          <c:layoutTarget val="inner"/>
          <c:xMode val="edge"/>
          <c:yMode val="edge"/>
          <c:x val="7.2756135746189624E-2"/>
          <c:y val="2.8310074961917168E-2"/>
          <c:w val="0.91116199290878164"/>
          <c:h val="0.70860056834957996"/>
        </c:manualLayout>
      </c:layout>
      <c:barChart>
        <c:barDir val="col"/>
        <c:grouping val="clustered"/>
        <c:ser>
          <c:idx val="0"/>
          <c:order val="0"/>
          <c:tx>
            <c:strRef>
              <c:f>Sheet1!$D$17</c:f>
              <c:strCache>
                <c:ptCount val="1"/>
                <c:pt idx="0">
                  <c:v>Trưng bày quá số lượng</c:v>
                </c:pt>
              </c:strCache>
            </c:strRef>
          </c:tx>
          <c:spPr>
            <a:solidFill>
              <a:schemeClr val="accent2">
                <a:shade val="53000"/>
              </a:schemeClr>
            </a:solidFill>
            <a:ln>
              <a:noFill/>
            </a:ln>
            <a:effectLst/>
          </c:spPr>
          <c:cat>
            <c:strRef>
              <c:f>Sheet1!$E$16:$K$16</c:f>
              <c:strCache>
                <c:ptCount val="7"/>
                <c:pt idx="0">
                  <c:v>Thái Bình </c:v>
                </c:pt>
                <c:pt idx="1">
                  <c:v>Hải Dương </c:v>
                </c:pt>
                <c:pt idx="2">
                  <c:v>Khánh Hòa </c:v>
                </c:pt>
                <c:pt idx="3">
                  <c:v>Bình Định </c:v>
                </c:pt>
                <c:pt idx="4">
                  <c:v>Đồng Tháp</c:v>
                </c:pt>
                <c:pt idx="5">
                  <c:v>Bạc Liêu </c:v>
                </c:pt>
                <c:pt idx="6">
                  <c:v>Chung</c:v>
                </c:pt>
              </c:strCache>
            </c:strRef>
          </c:cat>
          <c:val>
            <c:numRef>
              <c:f>Sheet1!$E$17:$K$17</c:f>
              <c:numCache>
                <c:formatCode>0.00%</c:formatCode>
                <c:ptCount val="7"/>
                <c:pt idx="0">
                  <c:v>0.83500000000000041</c:v>
                </c:pt>
                <c:pt idx="1">
                  <c:v>0.90600000000000003</c:v>
                </c:pt>
                <c:pt idx="2">
                  <c:v>0.88900000000000001</c:v>
                </c:pt>
                <c:pt idx="3">
                  <c:v>0.9500000000000004</c:v>
                </c:pt>
                <c:pt idx="4">
                  <c:v>0.88</c:v>
                </c:pt>
                <c:pt idx="5">
                  <c:v>0.78100000000000003</c:v>
                </c:pt>
                <c:pt idx="6">
                  <c:v>0.87300000000000044</c:v>
                </c:pt>
              </c:numCache>
            </c:numRef>
          </c:val>
        </c:ser>
        <c:ser>
          <c:idx val="1"/>
          <c:order val="1"/>
          <c:tx>
            <c:strRef>
              <c:f>Sheet1!$D$18</c:f>
              <c:strCache>
                <c:ptCount val="1"/>
                <c:pt idx="0">
                  <c:v>Đóng gói nhỏ ít hơn 20 điếu</c:v>
                </c:pt>
              </c:strCache>
            </c:strRef>
          </c:tx>
          <c:spPr>
            <a:solidFill>
              <a:schemeClr val="accent2">
                <a:shade val="76000"/>
              </a:schemeClr>
            </a:solidFill>
            <a:ln>
              <a:noFill/>
            </a:ln>
            <a:effectLst/>
          </c:spPr>
          <c:cat>
            <c:strRef>
              <c:f>Sheet1!$E$16:$K$16</c:f>
              <c:strCache>
                <c:ptCount val="7"/>
                <c:pt idx="0">
                  <c:v>Thái Bình </c:v>
                </c:pt>
                <c:pt idx="1">
                  <c:v>Hải Dương </c:v>
                </c:pt>
                <c:pt idx="2">
                  <c:v>Khánh Hòa </c:v>
                </c:pt>
                <c:pt idx="3">
                  <c:v>Bình Định </c:v>
                </c:pt>
                <c:pt idx="4">
                  <c:v>Đồng Tháp</c:v>
                </c:pt>
                <c:pt idx="5">
                  <c:v>Bạc Liêu </c:v>
                </c:pt>
                <c:pt idx="6">
                  <c:v>Chung</c:v>
                </c:pt>
              </c:strCache>
            </c:strRef>
          </c:cat>
          <c:val>
            <c:numRef>
              <c:f>Sheet1!$E$18:$K$18</c:f>
              <c:numCache>
                <c:formatCode>0.00%</c:formatCode>
                <c:ptCount val="7"/>
                <c:pt idx="0">
                  <c:v>1.9000000000000013E-2</c:v>
                </c:pt>
                <c:pt idx="1">
                  <c:v>6.4000000000000057E-2</c:v>
                </c:pt>
                <c:pt idx="2">
                  <c:v>0.65700000000000058</c:v>
                </c:pt>
                <c:pt idx="3">
                  <c:v>0.20500000000000004</c:v>
                </c:pt>
                <c:pt idx="4">
                  <c:v>2.5000000000000001E-2</c:v>
                </c:pt>
                <c:pt idx="5">
                  <c:v>0.29500000000000021</c:v>
                </c:pt>
                <c:pt idx="6">
                  <c:v>0.2090000000000001</c:v>
                </c:pt>
              </c:numCache>
            </c:numRef>
          </c:val>
        </c:ser>
        <c:ser>
          <c:idx val="2"/>
          <c:order val="2"/>
          <c:tx>
            <c:strRef>
              <c:f>Sheet1!$D$19</c:f>
              <c:strCache>
                <c:ptCount val="1"/>
                <c:pt idx="0">
                  <c:v>Có nhiều hương vị</c:v>
                </c:pt>
              </c:strCache>
            </c:strRef>
          </c:tx>
          <c:spPr>
            <a:solidFill>
              <a:schemeClr val="accent2"/>
            </a:solidFill>
            <a:ln>
              <a:noFill/>
            </a:ln>
            <a:effectLst/>
          </c:spPr>
          <c:cat>
            <c:strRef>
              <c:f>Sheet1!$E$16:$K$16</c:f>
              <c:strCache>
                <c:ptCount val="7"/>
                <c:pt idx="0">
                  <c:v>Thái Bình </c:v>
                </c:pt>
                <c:pt idx="1">
                  <c:v>Hải Dương </c:v>
                </c:pt>
                <c:pt idx="2">
                  <c:v>Khánh Hòa </c:v>
                </c:pt>
                <c:pt idx="3">
                  <c:v>Bình Định </c:v>
                </c:pt>
                <c:pt idx="4">
                  <c:v>Đồng Tháp</c:v>
                </c:pt>
                <c:pt idx="5">
                  <c:v>Bạc Liêu </c:v>
                </c:pt>
                <c:pt idx="6">
                  <c:v>Chung</c:v>
                </c:pt>
              </c:strCache>
            </c:strRef>
          </c:cat>
          <c:val>
            <c:numRef>
              <c:f>Sheet1!$E$19:$K$19</c:f>
              <c:numCache>
                <c:formatCode>0.00%</c:formatCode>
                <c:ptCount val="7"/>
                <c:pt idx="0">
                  <c:v>0.17</c:v>
                </c:pt>
                <c:pt idx="1">
                  <c:v>5.0000000000000036E-3</c:v>
                </c:pt>
                <c:pt idx="2">
                  <c:v>0.222</c:v>
                </c:pt>
                <c:pt idx="3">
                  <c:v>0.32000000000000023</c:v>
                </c:pt>
                <c:pt idx="4">
                  <c:v>8.0000000000000043E-2</c:v>
                </c:pt>
                <c:pt idx="5">
                  <c:v>0.2910000000000002</c:v>
                </c:pt>
                <c:pt idx="6">
                  <c:v>0.18100000000000011</c:v>
                </c:pt>
              </c:numCache>
            </c:numRef>
          </c:val>
        </c:ser>
        <c:ser>
          <c:idx val="3"/>
          <c:order val="3"/>
          <c:tx>
            <c:strRef>
              <c:f>Sheet1!$D$20</c:f>
              <c:strCache>
                <c:ptCount val="1"/>
                <c:pt idx="0">
                  <c:v>Có nhiều màu sắc chỉ thị</c:v>
                </c:pt>
              </c:strCache>
            </c:strRef>
          </c:tx>
          <c:spPr>
            <a:solidFill>
              <a:schemeClr val="accent2">
                <a:tint val="77000"/>
              </a:schemeClr>
            </a:solidFill>
            <a:ln>
              <a:noFill/>
            </a:ln>
            <a:effectLst/>
          </c:spPr>
          <c:cat>
            <c:strRef>
              <c:f>Sheet1!$E$16:$K$16</c:f>
              <c:strCache>
                <c:ptCount val="7"/>
                <c:pt idx="0">
                  <c:v>Thái Bình </c:v>
                </c:pt>
                <c:pt idx="1">
                  <c:v>Hải Dương </c:v>
                </c:pt>
                <c:pt idx="2">
                  <c:v>Khánh Hòa </c:v>
                </c:pt>
                <c:pt idx="3">
                  <c:v>Bình Định </c:v>
                </c:pt>
                <c:pt idx="4">
                  <c:v>Đồng Tháp</c:v>
                </c:pt>
                <c:pt idx="5">
                  <c:v>Bạc Liêu </c:v>
                </c:pt>
                <c:pt idx="6">
                  <c:v>Chung</c:v>
                </c:pt>
              </c:strCache>
            </c:strRef>
          </c:cat>
          <c:val>
            <c:numRef>
              <c:f>Sheet1!$E$20:$K$20</c:f>
              <c:numCache>
                <c:formatCode>0.00%</c:formatCode>
                <c:ptCount val="7"/>
                <c:pt idx="0">
                  <c:v>7.3000000000000009E-2</c:v>
                </c:pt>
                <c:pt idx="1">
                  <c:v>5.0000000000000036E-3</c:v>
                </c:pt>
                <c:pt idx="2">
                  <c:v>0.1770000000000001</c:v>
                </c:pt>
                <c:pt idx="3">
                  <c:v>0.36500000000000027</c:v>
                </c:pt>
                <c:pt idx="4">
                  <c:v>0.43500000000000022</c:v>
                </c:pt>
                <c:pt idx="5">
                  <c:v>5.0000000000000036E-3</c:v>
                </c:pt>
                <c:pt idx="6">
                  <c:v>0.1760000000000001</c:v>
                </c:pt>
              </c:numCache>
            </c:numRef>
          </c:val>
        </c:ser>
        <c:ser>
          <c:idx val="4"/>
          <c:order val="4"/>
          <c:tx>
            <c:strRef>
              <c:f>Sheet1!$D$21</c:f>
              <c:strCache>
                <c:ptCount val="1"/>
                <c:pt idx="0">
                  <c:v>Quầy, tủ trưng bày thuốc lá</c:v>
                </c:pt>
              </c:strCache>
            </c:strRef>
          </c:tx>
          <c:spPr>
            <a:solidFill>
              <a:schemeClr val="accent2">
                <a:tint val="54000"/>
              </a:schemeClr>
            </a:solidFill>
            <a:ln>
              <a:noFill/>
            </a:ln>
            <a:effectLst/>
          </c:spPr>
          <c:cat>
            <c:strRef>
              <c:f>Sheet1!$E$16:$K$16</c:f>
              <c:strCache>
                <c:ptCount val="7"/>
                <c:pt idx="0">
                  <c:v>Thái Bình </c:v>
                </c:pt>
                <c:pt idx="1">
                  <c:v>Hải Dương </c:v>
                </c:pt>
                <c:pt idx="2">
                  <c:v>Khánh Hòa </c:v>
                </c:pt>
                <c:pt idx="3">
                  <c:v>Bình Định </c:v>
                </c:pt>
                <c:pt idx="4">
                  <c:v>Đồng Tháp</c:v>
                </c:pt>
                <c:pt idx="5">
                  <c:v>Bạc Liêu </c:v>
                </c:pt>
                <c:pt idx="6">
                  <c:v>Chung</c:v>
                </c:pt>
              </c:strCache>
            </c:strRef>
          </c:cat>
          <c:val>
            <c:numRef>
              <c:f>Sheet1!$E$21:$K$21</c:f>
              <c:numCache>
                <c:formatCode>General</c:formatCode>
                <c:ptCount val="7"/>
                <c:pt idx="0" formatCode="0.00%">
                  <c:v>2.9000000000000001E-2</c:v>
                </c:pt>
                <c:pt idx="1">
                  <c:v>0</c:v>
                </c:pt>
                <c:pt idx="2" formatCode="0.00%">
                  <c:v>0.25800000000000001</c:v>
                </c:pt>
                <c:pt idx="3" formatCode="0.00%">
                  <c:v>3.0000000000000002E-2</c:v>
                </c:pt>
                <c:pt idx="4" formatCode="0.00%">
                  <c:v>0.05</c:v>
                </c:pt>
                <c:pt idx="5" formatCode="0.00%">
                  <c:v>0.13400000000000001</c:v>
                </c:pt>
                <c:pt idx="6" formatCode="0.00%">
                  <c:v>8.3000000000000046E-2</c:v>
                </c:pt>
              </c:numCache>
            </c:numRef>
          </c:val>
        </c:ser>
        <c:gapWidth val="267"/>
        <c:overlap val="-43"/>
        <c:axId val="161782784"/>
        <c:axId val="162956032"/>
      </c:barChart>
      <c:catAx>
        <c:axId val="161782784"/>
        <c:scaling>
          <c:orientation val="minMax"/>
        </c:scaling>
        <c:axPos val="b"/>
        <c:majorGridlines>
          <c:spPr>
            <a:ln w="9525" cap="flat" cmpd="sng" algn="ctr">
              <a:solidFill>
                <a:schemeClr val="dk1">
                  <a:lumMod val="15000"/>
                  <a:lumOff val="85000"/>
                </a:schemeClr>
              </a:solidFill>
              <a:round/>
            </a:ln>
            <a:effectLst/>
          </c:spPr>
        </c:majorGridlines>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162956032"/>
        <c:crosses val="autoZero"/>
        <c:auto val="1"/>
        <c:lblAlgn val="ctr"/>
        <c:lblOffset val="100"/>
      </c:catAx>
      <c:valAx>
        <c:axId val="162956032"/>
        <c:scaling>
          <c:orientation val="minMax"/>
        </c:scaling>
        <c:axPos val="l"/>
        <c:majorGridlines>
          <c:spPr>
            <a:ln w="9525" cap="flat" cmpd="sng" algn="ctr">
              <a:solidFill>
                <a:schemeClr val="dk1">
                  <a:lumMod val="15000"/>
                  <a:lumOff val="85000"/>
                </a:schemeClr>
              </a:solidFill>
              <a:round/>
            </a:ln>
            <a:effectLst/>
          </c:spPr>
        </c:majorGridlines>
        <c:numFmt formatCode="0.00%"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161782784"/>
        <c:crosses val="autoZero"/>
        <c:crossBetween val="between"/>
      </c:valAx>
      <c:spPr>
        <a:pattFill prst="ltDnDiag">
          <a:fgClr>
            <a:schemeClr val="dk1">
              <a:lumMod val="15000"/>
              <a:lumOff val="85000"/>
            </a:schemeClr>
          </a:fgClr>
          <a:bgClr>
            <a:schemeClr val="lt1"/>
          </a:bgClr>
        </a:patt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Entry>
      <c:legendEntry>
        <c:idx val="4"/>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Entry>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968809-FF44-4F73-A707-4876C25256BE}" type="doc">
      <dgm:prSet loTypeId="urn:microsoft.com/office/officeart/2008/layout/IncreasingCircleProcess" loCatId="process" qsTypeId="urn:microsoft.com/office/officeart/2005/8/quickstyle/simple1" qsCatId="simple" csTypeId="urn:microsoft.com/office/officeart/2005/8/colors/accent2_2" csCatId="accent2" phldr="1"/>
      <dgm:spPr/>
      <dgm:t>
        <a:bodyPr/>
        <a:lstStyle/>
        <a:p>
          <a:endParaRPr lang="en-US"/>
        </a:p>
      </dgm:t>
    </dgm:pt>
    <dgm:pt modelId="{17D4EC59-B064-4AE0-9714-17463048F68D}">
      <dgm:prSet phldrT="[Text]" custT="1"/>
      <dgm:spPr/>
      <dgm:t>
        <a:bodyPr/>
        <a:lstStyle/>
        <a:p>
          <a:r>
            <a:rPr lang="en-US" sz="2000" dirty="0" smtClean="0"/>
            <a:t>2000</a:t>
          </a:r>
          <a:endParaRPr lang="en-US" sz="2000" dirty="0"/>
        </a:p>
      </dgm:t>
    </dgm:pt>
    <dgm:pt modelId="{74677CF2-4DA7-4D19-BC51-AAEE0679C7BC}" type="parTrans" cxnId="{09332CDD-BCE6-49D1-93C8-7D45A70C5D5B}">
      <dgm:prSet/>
      <dgm:spPr/>
      <dgm:t>
        <a:bodyPr/>
        <a:lstStyle/>
        <a:p>
          <a:endParaRPr lang="en-US"/>
        </a:p>
      </dgm:t>
    </dgm:pt>
    <dgm:pt modelId="{70E60A46-9A2B-4F5A-8AA1-A0486E602953}" type="sibTrans" cxnId="{09332CDD-BCE6-49D1-93C8-7D45A70C5D5B}">
      <dgm:prSet/>
      <dgm:spPr/>
      <dgm:t>
        <a:bodyPr/>
        <a:lstStyle/>
        <a:p>
          <a:endParaRPr lang="en-US"/>
        </a:p>
      </dgm:t>
    </dgm:pt>
    <dgm:pt modelId="{1BD7FE83-2F6D-4FAA-AC63-28EDB18FCA00}">
      <dgm:prSet phldrT="[Text]" custT="1"/>
      <dgm:spPr/>
      <dgm:t>
        <a:bodyPr/>
        <a:lstStyle/>
        <a:p>
          <a:pPr algn="l"/>
          <a:r>
            <a:rPr lang="en-US" altLang="en-US" sz="2000" dirty="0" err="1" smtClean="0"/>
            <a:t>Nghị</a:t>
          </a:r>
          <a:r>
            <a:rPr lang="en-US" altLang="en-US" sz="2000" dirty="0" smtClean="0"/>
            <a:t> </a:t>
          </a:r>
          <a:r>
            <a:rPr lang="en-US" altLang="en-US" sz="2000" dirty="0" err="1" smtClean="0"/>
            <a:t>quyết</a:t>
          </a:r>
          <a:r>
            <a:rPr lang="en-US" altLang="en-US" sz="2000" dirty="0" smtClean="0"/>
            <a:t> </a:t>
          </a:r>
          <a:r>
            <a:rPr lang="en-US" altLang="en-US" sz="2000" dirty="0" err="1" smtClean="0"/>
            <a:t>số</a:t>
          </a:r>
          <a:r>
            <a:rPr lang="en-US" altLang="en-US" sz="2000" dirty="0" smtClean="0"/>
            <a:t> 12/2000/NQ – CP </a:t>
          </a:r>
          <a:r>
            <a:rPr lang="en-US" altLang="en-US" sz="2000" dirty="0" err="1" smtClean="0"/>
            <a:t>của</a:t>
          </a:r>
          <a:r>
            <a:rPr lang="en-US" altLang="en-US" sz="2000" dirty="0" smtClean="0"/>
            <a:t> </a:t>
          </a:r>
          <a:r>
            <a:rPr lang="en-US" altLang="en-US" sz="2000" dirty="0" err="1" smtClean="0"/>
            <a:t>Thủ</a:t>
          </a:r>
          <a:r>
            <a:rPr lang="en-US" altLang="en-US" sz="2000" dirty="0" smtClean="0"/>
            <a:t> </a:t>
          </a:r>
          <a:r>
            <a:rPr lang="en-US" altLang="en-US" sz="2000" dirty="0" err="1" smtClean="0"/>
            <a:t>tướng</a:t>
          </a:r>
          <a:r>
            <a:rPr lang="en-US" altLang="en-US" sz="2000" dirty="0" smtClean="0"/>
            <a:t> </a:t>
          </a:r>
          <a:r>
            <a:rPr lang="en-US" altLang="en-US" sz="2000" dirty="0" err="1" smtClean="0"/>
            <a:t>Chính</a:t>
          </a:r>
          <a:r>
            <a:rPr lang="en-US" altLang="en-US" sz="2000" dirty="0" smtClean="0"/>
            <a:t> </a:t>
          </a:r>
          <a:r>
            <a:rPr lang="en-US" altLang="en-US" sz="2000" dirty="0" err="1" smtClean="0"/>
            <a:t>phủ</a:t>
          </a:r>
          <a:r>
            <a:rPr lang="en-US" altLang="en-US" sz="2000" dirty="0" smtClean="0"/>
            <a:t> </a:t>
          </a:r>
          <a:r>
            <a:rPr lang="en-US" altLang="en-US" sz="2000" dirty="0" err="1" smtClean="0"/>
            <a:t>về</a:t>
          </a:r>
          <a:r>
            <a:rPr lang="en-US" altLang="en-US" sz="2000" dirty="0" smtClean="0"/>
            <a:t> </a:t>
          </a:r>
          <a:r>
            <a:rPr lang="en-US" altLang="en-US" sz="2000" dirty="0" err="1" smtClean="0"/>
            <a:t>chính</a:t>
          </a:r>
          <a:r>
            <a:rPr lang="en-US" altLang="en-US" sz="2000" dirty="0" smtClean="0"/>
            <a:t> </a:t>
          </a:r>
          <a:r>
            <a:rPr lang="en-US" altLang="en-US" sz="2000" dirty="0" err="1" smtClean="0"/>
            <a:t>sách</a:t>
          </a:r>
          <a:r>
            <a:rPr lang="en-US" altLang="en-US" sz="2000" dirty="0" smtClean="0"/>
            <a:t> </a:t>
          </a:r>
          <a:r>
            <a:rPr lang="en-US" altLang="en-US" sz="2000" dirty="0" err="1" smtClean="0"/>
            <a:t>quốc</a:t>
          </a:r>
          <a:r>
            <a:rPr lang="en-US" altLang="en-US" sz="2000" dirty="0" smtClean="0"/>
            <a:t> </a:t>
          </a:r>
          <a:r>
            <a:rPr lang="en-US" altLang="en-US" sz="2000" dirty="0" err="1" smtClean="0"/>
            <a:t>gia</a:t>
          </a:r>
          <a:r>
            <a:rPr lang="en-US" altLang="en-US" sz="2000" dirty="0" smtClean="0"/>
            <a:t> PCTH </a:t>
          </a:r>
          <a:r>
            <a:rPr lang="en-US" altLang="en-US" sz="2000" dirty="0" err="1" smtClean="0"/>
            <a:t>thuốc</a:t>
          </a:r>
          <a:r>
            <a:rPr lang="en-US" altLang="en-US" sz="2000" dirty="0" smtClean="0"/>
            <a:t> </a:t>
          </a:r>
          <a:r>
            <a:rPr lang="en-US" altLang="en-US" sz="2000" dirty="0" err="1" smtClean="0"/>
            <a:t>lá</a:t>
          </a:r>
          <a:r>
            <a:rPr lang="en-US" altLang="en-US" sz="2000" dirty="0" smtClean="0"/>
            <a:t> 2000-2010</a:t>
          </a:r>
          <a:endParaRPr lang="en-US" sz="2000" dirty="0"/>
        </a:p>
      </dgm:t>
    </dgm:pt>
    <dgm:pt modelId="{1B9B874D-A9A3-4860-B0F8-5C62E9414785}" type="parTrans" cxnId="{4F6481EC-9336-46E0-9F52-EF795C03ABA5}">
      <dgm:prSet/>
      <dgm:spPr/>
      <dgm:t>
        <a:bodyPr/>
        <a:lstStyle/>
        <a:p>
          <a:endParaRPr lang="en-US"/>
        </a:p>
      </dgm:t>
    </dgm:pt>
    <dgm:pt modelId="{7F2B6345-6F44-4850-8FAD-23F6CC97D235}" type="sibTrans" cxnId="{4F6481EC-9336-46E0-9F52-EF795C03ABA5}">
      <dgm:prSet/>
      <dgm:spPr/>
      <dgm:t>
        <a:bodyPr/>
        <a:lstStyle/>
        <a:p>
          <a:endParaRPr lang="en-US"/>
        </a:p>
      </dgm:t>
    </dgm:pt>
    <dgm:pt modelId="{A7EE5C01-9898-4941-8830-04516129D170}">
      <dgm:prSet phldrT="[Text]" custT="1"/>
      <dgm:spPr/>
      <dgm:t>
        <a:bodyPr/>
        <a:lstStyle/>
        <a:p>
          <a:r>
            <a:rPr lang="en-US" sz="2000" dirty="0" smtClean="0"/>
            <a:t>2004</a:t>
          </a:r>
          <a:endParaRPr lang="en-US" sz="2000" dirty="0"/>
        </a:p>
      </dgm:t>
    </dgm:pt>
    <dgm:pt modelId="{102788AA-5003-4DAF-8797-4E5CB33FD3C5}" type="parTrans" cxnId="{48E2B611-77ED-4E9A-93B3-EA4A1315CC61}">
      <dgm:prSet/>
      <dgm:spPr/>
      <dgm:t>
        <a:bodyPr/>
        <a:lstStyle/>
        <a:p>
          <a:endParaRPr lang="en-US"/>
        </a:p>
      </dgm:t>
    </dgm:pt>
    <dgm:pt modelId="{70BB845D-9CF1-4DE0-A485-506CAE2F259C}" type="sibTrans" cxnId="{48E2B611-77ED-4E9A-93B3-EA4A1315CC61}">
      <dgm:prSet/>
      <dgm:spPr/>
      <dgm:t>
        <a:bodyPr/>
        <a:lstStyle/>
        <a:p>
          <a:endParaRPr lang="en-US"/>
        </a:p>
      </dgm:t>
    </dgm:pt>
    <dgm:pt modelId="{4E029CAF-AAFE-497C-BAC2-E0583A2DB835}">
      <dgm:prSet phldrT="[Text]" custT="1"/>
      <dgm:spPr/>
      <dgm:t>
        <a:bodyPr/>
        <a:lstStyle/>
        <a:p>
          <a:pPr algn="l"/>
          <a:r>
            <a:rPr lang="en-US" sz="2000" dirty="0" smtClean="0"/>
            <a:t>Việt Nam </a:t>
          </a:r>
          <a:r>
            <a:rPr lang="en-US" sz="2000" dirty="0" err="1" smtClean="0"/>
            <a:t>gia</a:t>
          </a:r>
          <a:r>
            <a:rPr lang="en-US" sz="2000" dirty="0" smtClean="0"/>
            <a:t> </a:t>
          </a:r>
          <a:r>
            <a:rPr lang="en-US" sz="2000" dirty="0" err="1" smtClean="0"/>
            <a:t>nhập</a:t>
          </a:r>
          <a:r>
            <a:rPr lang="en-US" sz="2000" dirty="0" smtClean="0"/>
            <a:t> Công </a:t>
          </a:r>
          <a:r>
            <a:rPr lang="en-US" sz="2000" dirty="0" err="1" smtClean="0"/>
            <a:t>ước</a:t>
          </a:r>
          <a:r>
            <a:rPr lang="en-US" sz="2000" dirty="0" smtClean="0"/>
            <a:t> </a:t>
          </a:r>
          <a:r>
            <a:rPr lang="en-US" sz="2000" dirty="0" err="1" smtClean="0"/>
            <a:t>khung</a:t>
          </a:r>
          <a:r>
            <a:rPr lang="en-US" sz="2000" dirty="0" smtClean="0"/>
            <a:t> </a:t>
          </a:r>
          <a:r>
            <a:rPr lang="en-US" sz="2000" dirty="0" err="1" smtClean="0"/>
            <a:t>về</a:t>
          </a:r>
          <a:r>
            <a:rPr lang="en-US" sz="2000" dirty="0" smtClean="0"/>
            <a:t> </a:t>
          </a:r>
          <a:r>
            <a:rPr lang="en-US" sz="2000" dirty="0" err="1" smtClean="0"/>
            <a:t>Kiểm</a:t>
          </a:r>
          <a:r>
            <a:rPr lang="en-US" sz="2000" dirty="0" smtClean="0"/>
            <a:t> </a:t>
          </a:r>
          <a:r>
            <a:rPr lang="en-US" sz="2000" dirty="0" err="1" smtClean="0"/>
            <a:t>soát</a:t>
          </a:r>
          <a:r>
            <a:rPr lang="en-US" sz="2000" dirty="0" smtClean="0"/>
            <a:t> </a:t>
          </a:r>
          <a:r>
            <a:rPr lang="en-US" sz="2000" dirty="0" err="1" smtClean="0"/>
            <a:t>thuốc</a:t>
          </a:r>
          <a:r>
            <a:rPr lang="en-US" sz="2000" dirty="0" smtClean="0"/>
            <a:t> </a:t>
          </a:r>
          <a:r>
            <a:rPr lang="en-US" sz="2000" dirty="0" err="1" smtClean="0"/>
            <a:t>lá</a:t>
          </a:r>
          <a:r>
            <a:rPr lang="en-US" sz="2000" dirty="0" smtClean="0"/>
            <a:t> (FCTC) </a:t>
          </a:r>
          <a:endParaRPr lang="en-US" sz="2000" dirty="0"/>
        </a:p>
      </dgm:t>
    </dgm:pt>
    <dgm:pt modelId="{33ADB6A8-C946-46A4-916F-9526B99BE906}" type="parTrans" cxnId="{D5A0B7C5-7BD0-4F9F-BD11-1A652D21963C}">
      <dgm:prSet/>
      <dgm:spPr/>
      <dgm:t>
        <a:bodyPr/>
        <a:lstStyle/>
        <a:p>
          <a:endParaRPr lang="en-US"/>
        </a:p>
      </dgm:t>
    </dgm:pt>
    <dgm:pt modelId="{66B8CB74-058C-4E13-99B8-2D7A50F064A3}" type="sibTrans" cxnId="{D5A0B7C5-7BD0-4F9F-BD11-1A652D21963C}">
      <dgm:prSet/>
      <dgm:spPr/>
      <dgm:t>
        <a:bodyPr/>
        <a:lstStyle/>
        <a:p>
          <a:endParaRPr lang="en-US"/>
        </a:p>
      </dgm:t>
    </dgm:pt>
    <dgm:pt modelId="{84B0150E-87E2-426C-BFBE-E8B5A05A94D2}">
      <dgm:prSet phldrT="[Text]" custT="1"/>
      <dgm:spPr/>
      <dgm:t>
        <a:bodyPr/>
        <a:lstStyle/>
        <a:p>
          <a:r>
            <a:rPr lang="en-US" sz="2000" dirty="0" smtClean="0"/>
            <a:t>2007</a:t>
          </a:r>
          <a:endParaRPr lang="en-US" sz="2000" dirty="0"/>
        </a:p>
      </dgm:t>
    </dgm:pt>
    <dgm:pt modelId="{09E96FA7-38C9-4D42-A584-B3C214B5C002}" type="parTrans" cxnId="{8E3D7064-54BE-4A55-B491-FB4445AAB56C}">
      <dgm:prSet/>
      <dgm:spPr/>
      <dgm:t>
        <a:bodyPr/>
        <a:lstStyle/>
        <a:p>
          <a:endParaRPr lang="en-US"/>
        </a:p>
      </dgm:t>
    </dgm:pt>
    <dgm:pt modelId="{5D39AEEE-4F8A-4613-ACE4-DC22B6D8AC44}" type="sibTrans" cxnId="{8E3D7064-54BE-4A55-B491-FB4445AAB56C}">
      <dgm:prSet/>
      <dgm:spPr/>
      <dgm:t>
        <a:bodyPr/>
        <a:lstStyle/>
        <a:p>
          <a:endParaRPr lang="en-US"/>
        </a:p>
      </dgm:t>
    </dgm:pt>
    <dgm:pt modelId="{D5CB8D58-2132-4721-9324-A3E3F055DBDF}">
      <dgm:prSet phldrT="[Text]" custT="1"/>
      <dgm:spPr/>
      <dgm:t>
        <a:bodyPr/>
        <a:lstStyle/>
        <a:p>
          <a:r>
            <a:rPr lang="en-US" altLang="en-US" sz="2000" dirty="0" err="1" smtClean="0"/>
            <a:t>Chỉ</a:t>
          </a:r>
          <a:r>
            <a:rPr lang="en-US" altLang="en-US" sz="2000" dirty="0" smtClean="0"/>
            <a:t> thị </a:t>
          </a:r>
          <a:r>
            <a:rPr lang="en-US" altLang="en-US" sz="2000" dirty="0" err="1" smtClean="0"/>
            <a:t>số</a:t>
          </a:r>
          <a:r>
            <a:rPr lang="en-US" altLang="en-US" sz="2000" dirty="0" smtClean="0"/>
            <a:t> 12/2007/CT - </a:t>
          </a:r>
          <a:r>
            <a:rPr lang="en-US" altLang="en-US" sz="2000" dirty="0" err="1" smtClean="0"/>
            <a:t>TTg</a:t>
          </a:r>
          <a:r>
            <a:rPr lang="en-US" altLang="en-US" sz="2000" dirty="0" smtClean="0"/>
            <a:t> </a:t>
          </a:r>
          <a:r>
            <a:rPr lang="en-US" altLang="en-US" sz="2000" dirty="0" err="1" smtClean="0"/>
            <a:t>của</a:t>
          </a:r>
          <a:r>
            <a:rPr lang="en-US" altLang="en-US" sz="2000" dirty="0" smtClean="0"/>
            <a:t> </a:t>
          </a:r>
          <a:r>
            <a:rPr lang="en-US" altLang="en-US" sz="2000" dirty="0" err="1" smtClean="0"/>
            <a:t>Thủ</a:t>
          </a:r>
          <a:r>
            <a:rPr lang="en-US" altLang="en-US" sz="2000" dirty="0" smtClean="0"/>
            <a:t> </a:t>
          </a:r>
          <a:r>
            <a:rPr lang="en-US" altLang="en-US" sz="2000" dirty="0" err="1" smtClean="0"/>
            <a:t>tướng</a:t>
          </a:r>
          <a:r>
            <a:rPr lang="en-US" altLang="en-US" sz="2000" dirty="0" smtClean="0"/>
            <a:t> </a:t>
          </a:r>
          <a:r>
            <a:rPr lang="en-US" altLang="en-US" sz="2000" dirty="0" err="1" smtClean="0"/>
            <a:t>Chính</a:t>
          </a:r>
          <a:r>
            <a:rPr lang="en-US" altLang="en-US" sz="2000" dirty="0" smtClean="0"/>
            <a:t> </a:t>
          </a:r>
          <a:r>
            <a:rPr lang="en-US" altLang="en-US" sz="2000" dirty="0" err="1" smtClean="0"/>
            <a:t>phủ</a:t>
          </a:r>
          <a:r>
            <a:rPr lang="en-US" altLang="en-US" sz="2000" dirty="0" smtClean="0"/>
            <a:t> </a:t>
          </a:r>
          <a:r>
            <a:rPr lang="en-US" altLang="en-US" sz="2000" dirty="0" err="1" smtClean="0"/>
            <a:t>về</a:t>
          </a:r>
          <a:r>
            <a:rPr lang="en-US" altLang="en-US" sz="2000" dirty="0" smtClean="0"/>
            <a:t> </a:t>
          </a:r>
          <a:r>
            <a:rPr lang="en-US" altLang="en-US" sz="2000" dirty="0" err="1" smtClean="0"/>
            <a:t>tăng</a:t>
          </a:r>
          <a:r>
            <a:rPr lang="en-US" altLang="en-US" sz="2000" dirty="0" smtClean="0"/>
            <a:t> </a:t>
          </a:r>
          <a:r>
            <a:rPr lang="en-US" altLang="en-US" sz="2000" dirty="0" err="1" smtClean="0"/>
            <a:t>cường</a:t>
          </a:r>
          <a:r>
            <a:rPr lang="en-US" altLang="en-US" sz="2000" dirty="0" smtClean="0"/>
            <a:t> </a:t>
          </a:r>
          <a:r>
            <a:rPr lang="en-US" altLang="en-US" sz="2000" dirty="0" err="1" smtClean="0"/>
            <a:t>công</a:t>
          </a:r>
          <a:r>
            <a:rPr lang="en-US" altLang="en-US" sz="2000" dirty="0" smtClean="0"/>
            <a:t> </a:t>
          </a:r>
          <a:r>
            <a:rPr lang="en-US" altLang="en-US" sz="2000" dirty="0" err="1" smtClean="0"/>
            <a:t>tác</a:t>
          </a:r>
          <a:r>
            <a:rPr lang="en-US" altLang="en-US" sz="2000" dirty="0" smtClean="0"/>
            <a:t> PCTH </a:t>
          </a:r>
          <a:r>
            <a:rPr lang="en-US" altLang="en-US" sz="2000" dirty="0" err="1" smtClean="0"/>
            <a:t>thuốc</a:t>
          </a:r>
          <a:r>
            <a:rPr lang="en-US" altLang="en-US" sz="2000" dirty="0" smtClean="0"/>
            <a:t> </a:t>
          </a:r>
          <a:r>
            <a:rPr lang="en-US" altLang="en-US" sz="2000" dirty="0" err="1" smtClean="0"/>
            <a:t>lá</a:t>
          </a:r>
          <a:endParaRPr lang="en-US" sz="2000" dirty="0"/>
        </a:p>
      </dgm:t>
    </dgm:pt>
    <dgm:pt modelId="{C5840EC7-7598-4761-A58A-F13021C62C56}" type="parTrans" cxnId="{D61107C7-3DC3-416C-A6CE-D50337D5B4D5}">
      <dgm:prSet/>
      <dgm:spPr/>
      <dgm:t>
        <a:bodyPr/>
        <a:lstStyle/>
        <a:p>
          <a:endParaRPr lang="en-US"/>
        </a:p>
      </dgm:t>
    </dgm:pt>
    <dgm:pt modelId="{68DD057D-AFD7-4586-B0D2-254C296ECE21}" type="sibTrans" cxnId="{D61107C7-3DC3-416C-A6CE-D50337D5B4D5}">
      <dgm:prSet/>
      <dgm:spPr/>
      <dgm:t>
        <a:bodyPr/>
        <a:lstStyle/>
        <a:p>
          <a:endParaRPr lang="en-US"/>
        </a:p>
      </dgm:t>
    </dgm:pt>
    <dgm:pt modelId="{74503CA8-4BD7-494D-AE8E-AFA80BFC992D}">
      <dgm:prSet phldrT="[Text]" custT="1"/>
      <dgm:spPr/>
      <dgm:t>
        <a:bodyPr/>
        <a:lstStyle/>
        <a:p>
          <a:r>
            <a:rPr lang="en-US" sz="2000" dirty="0" err="1" smtClean="0"/>
            <a:t>Luật</a:t>
          </a:r>
          <a:r>
            <a:rPr lang="en-US" sz="2000" dirty="0" smtClean="0"/>
            <a:t> Phòng </a:t>
          </a:r>
          <a:r>
            <a:rPr lang="en-US" sz="2000" dirty="0" err="1" smtClean="0"/>
            <a:t>chồng</a:t>
          </a:r>
          <a:r>
            <a:rPr lang="en-US" sz="2000" dirty="0" smtClean="0"/>
            <a:t> </a:t>
          </a:r>
          <a:r>
            <a:rPr lang="en-US" sz="2000" dirty="0" err="1" smtClean="0"/>
            <a:t>tác</a:t>
          </a:r>
          <a:r>
            <a:rPr lang="en-US" sz="2000" dirty="0" smtClean="0"/>
            <a:t> </a:t>
          </a:r>
          <a:r>
            <a:rPr lang="en-US" sz="2000" dirty="0" err="1" smtClean="0"/>
            <a:t>hại</a:t>
          </a:r>
          <a:r>
            <a:rPr lang="en-US" sz="2000" dirty="0" smtClean="0"/>
            <a:t> </a:t>
          </a:r>
          <a:r>
            <a:rPr lang="en-US" sz="2000" dirty="0" err="1" smtClean="0"/>
            <a:t>thuốc</a:t>
          </a:r>
          <a:r>
            <a:rPr lang="en-US" sz="2000" dirty="0" smtClean="0"/>
            <a:t> </a:t>
          </a:r>
          <a:r>
            <a:rPr lang="en-US" sz="2000" dirty="0" err="1" smtClean="0"/>
            <a:t>lá</a:t>
          </a:r>
          <a:endParaRPr lang="en-US" sz="2000" dirty="0"/>
        </a:p>
      </dgm:t>
    </dgm:pt>
    <dgm:pt modelId="{F4361C1F-FEB5-490C-9868-363AB156CB92}" type="parTrans" cxnId="{C4C86B85-ACBD-462C-915D-384AAA8F70BA}">
      <dgm:prSet/>
      <dgm:spPr/>
      <dgm:t>
        <a:bodyPr/>
        <a:lstStyle/>
        <a:p>
          <a:endParaRPr lang="en-US"/>
        </a:p>
      </dgm:t>
    </dgm:pt>
    <dgm:pt modelId="{D58F6A67-874F-453F-B122-43D36E38FDA0}" type="sibTrans" cxnId="{C4C86B85-ACBD-462C-915D-384AAA8F70BA}">
      <dgm:prSet/>
      <dgm:spPr/>
      <dgm:t>
        <a:bodyPr/>
        <a:lstStyle/>
        <a:p>
          <a:endParaRPr lang="en-US"/>
        </a:p>
      </dgm:t>
    </dgm:pt>
    <dgm:pt modelId="{10D59407-4352-4CA2-AB7C-A98D481BB190}">
      <dgm:prSet phldrT="[Text]" custT="1"/>
      <dgm:spPr/>
      <dgm:t>
        <a:bodyPr/>
        <a:lstStyle/>
        <a:p>
          <a:r>
            <a:rPr lang="en-US" sz="2000" dirty="0" smtClean="0"/>
            <a:t>2009</a:t>
          </a:r>
          <a:endParaRPr lang="en-US" sz="2000" dirty="0"/>
        </a:p>
      </dgm:t>
    </dgm:pt>
    <dgm:pt modelId="{2A988729-8DB5-490F-9D69-A445CF6407EC}" type="parTrans" cxnId="{56D9A33D-6347-4F87-808C-248FFA0C1050}">
      <dgm:prSet/>
      <dgm:spPr/>
      <dgm:t>
        <a:bodyPr/>
        <a:lstStyle/>
        <a:p>
          <a:endParaRPr lang="en-US"/>
        </a:p>
      </dgm:t>
    </dgm:pt>
    <dgm:pt modelId="{C1AF27EA-B782-4EE8-A26B-65F617A52B45}" type="sibTrans" cxnId="{56D9A33D-6347-4F87-808C-248FFA0C1050}">
      <dgm:prSet/>
      <dgm:spPr/>
      <dgm:t>
        <a:bodyPr/>
        <a:lstStyle/>
        <a:p>
          <a:endParaRPr lang="en-US"/>
        </a:p>
      </dgm:t>
    </dgm:pt>
    <dgm:pt modelId="{67E75B73-0FE1-43A1-88E9-B402B2D7CC76}">
      <dgm:prSet phldrT="[Text]" custT="1"/>
      <dgm:spPr/>
      <dgm:t>
        <a:bodyPr/>
        <a:lstStyle/>
        <a:p>
          <a:r>
            <a:rPr lang="en-US" sz="2000" i="1" dirty="0" err="1" smtClean="0"/>
            <a:t>Quyết</a:t>
          </a:r>
          <a:r>
            <a:rPr lang="en-US" sz="2000" i="1" dirty="0" smtClean="0"/>
            <a:t> </a:t>
          </a:r>
          <a:r>
            <a:rPr lang="en-US" sz="2000" i="1" dirty="0" err="1" smtClean="0"/>
            <a:t>định</a:t>
          </a:r>
          <a:r>
            <a:rPr lang="en-US" sz="2000" i="1" dirty="0" smtClean="0"/>
            <a:t> </a:t>
          </a:r>
          <a:r>
            <a:rPr lang="en-US" sz="2000" i="1" dirty="0" err="1" smtClean="0"/>
            <a:t>số</a:t>
          </a:r>
          <a:r>
            <a:rPr lang="en-US" sz="2000" i="1" dirty="0" smtClean="0"/>
            <a:t> 1315/QĐ-</a:t>
          </a:r>
          <a:r>
            <a:rPr lang="en-US" sz="2000" i="1" dirty="0" err="1" smtClean="0"/>
            <a:t>TTg</a:t>
          </a:r>
          <a:r>
            <a:rPr lang="en-US" sz="2000" i="1" dirty="0" smtClean="0"/>
            <a:t> </a:t>
          </a:r>
          <a:r>
            <a:rPr lang="en-US" sz="2000" i="1" dirty="0" err="1" smtClean="0"/>
            <a:t>về</a:t>
          </a:r>
          <a:r>
            <a:rPr lang="en-US" sz="2000" i="1" dirty="0" smtClean="0"/>
            <a:t> </a:t>
          </a:r>
          <a:r>
            <a:rPr lang="en-US" sz="2000" i="1" dirty="0" err="1" smtClean="0"/>
            <a:t>việc</a:t>
          </a:r>
          <a:r>
            <a:rPr lang="en-US" sz="2000" i="1" dirty="0" smtClean="0"/>
            <a:t> </a:t>
          </a:r>
          <a:r>
            <a:rPr lang="en-US" sz="2000" i="1" dirty="0" err="1" smtClean="0"/>
            <a:t>phê</a:t>
          </a:r>
          <a:r>
            <a:rPr lang="en-US" sz="2000" i="1" dirty="0" smtClean="0"/>
            <a:t> </a:t>
          </a:r>
          <a:r>
            <a:rPr lang="en-US" sz="2000" i="1" dirty="0" err="1" smtClean="0"/>
            <a:t>duyệt</a:t>
          </a:r>
          <a:r>
            <a:rPr lang="en-US" sz="2000" i="1" dirty="0" smtClean="0"/>
            <a:t> </a:t>
          </a:r>
          <a:r>
            <a:rPr lang="en-US" sz="2000" i="1" dirty="0" err="1" smtClean="0"/>
            <a:t>Kế</a:t>
          </a:r>
          <a:r>
            <a:rPr lang="en-US" sz="2000" i="1" dirty="0" smtClean="0"/>
            <a:t> </a:t>
          </a:r>
          <a:r>
            <a:rPr lang="en-US" sz="2000" i="1" dirty="0" err="1" smtClean="0"/>
            <a:t>hoạch</a:t>
          </a:r>
          <a:r>
            <a:rPr lang="en-US" sz="2000" i="1" dirty="0" smtClean="0"/>
            <a:t> thực </a:t>
          </a:r>
          <a:r>
            <a:rPr lang="en-US" sz="2000" i="1" dirty="0" err="1" smtClean="0"/>
            <a:t>hiện</a:t>
          </a:r>
          <a:r>
            <a:rPr lang="en-US" sz="2000" i="1" dirty="0" smtClean="0"/>
            <a:t> Công </a:t>
          </a:r>
          <a:r>
            <a:rPr lang="en-US" sz="2000" i="1" dirty="0" err="1" smtClean="0"/>
            <a:t>ước</a:t>
          </a:r>
          <a:r>
            <a:rPr lang="en-US" sz="2000" i="1" dirty="0" smtClean="0"/>
            <a:t> </a:t>
          </a:r>
          <a:r>
            <a:rPr lang="en-US" sz="2000" i="1" dirty="0" err="1" smtClean="0"/>
            <a:t>Khung</a:t>
          </a:r>
          <a:r>
            <a:rPr lang="en-US" sz="2000" i="1" dirty="0" smtClean="0"/>
            <a:t> </a:t>
          </a:r>
          <a:r>
            <a:rPr lang="en-US" sz="2000" i="1" dirty="0" err="1" smtClean="0"/>
            <a:t>về</a:t>
          </a:r>
          <a:r>
            <a:rPr lang="en-US" sz="2000" i="1" dirty="0" smtClean="0"/>
            <a:t> </a:t>
          </a:r>
          <a:r>
            <a:rPr lang="en-US" sz="2000" i="1" dirty="0" err="1" smtClean="0"/>
            <a:t>kiểm</a:t>
          </a:r>
          <a:r>
            <a:rPr lang="en-US" sz="2000" i="1" dirty="0" smtClean="0"/>
            <a:t> </a:t>
          </a:r>
          <a:r>
            <a:rPr lang="en-US" sz="2000" i="1" dirty="0" err="1" smtClean="0"/>
            <a:t>soát</a:t>
          </a:r>
          <a:r>
            <a:rPr lang="en-US" sz="2000" i="1" dirty="0" smtClean="0"/>
            <a:t> </a:t>
          </a:r>
          <a:r>
            <a:rPr lang="en-US" sz="2000" i="1" dirty="0" err="1" smtClean="0"/>
            <a:t>thuốc</a:t>
          </a:r>
          <a:r>
            <a:rPr lang="en-US" sz="2000" i="1" dirty="0" smtClean="0"/>
            <a:t> </a:t>
          </a:r>
          <a:r>
            <a:rPr lang="en-US" sz="2000" i="1" dirty="0" err="1" smtClean="0"/>
            <a:t>lá</a:t>
          </a:r>
          <a:r>
            <a:rPr lang="en-US" sz="2000" dirty="0" smtClean="0"/>
            <a:t>. </a:t>
          </a:r>
          <a:endParaRPr lang="en-US" sz="2000" dirty="0"/>
        </a:p>
      </dgm:t>
    </dgm:pt>
    <dgm:pt modelId="{DAEF8E72-AE8E-44AD-9763-03A077915995}" type="parTrans" cxnId="{0D94A6E4-97B4-46F1-ABDC-751CBC82F55B}">
      <dgm:prSet/>
      <dgm:spPr/>
      <dgm:t>
        <a:bodyPr/>
        <a:lstStyle/>
        <a:p>
          <a:endParaRPr lang="en-US"/>
        </a:p>
      </dgm:t>
    </dgm:pt>
    <dgm:pt modelId="{CDDFAFA3-FF63-406A-B2BD-726EECE533F8}" type="sibTrans" cxnId="{0D94A6E4-97B4-46F1-ABDC-751CBC82F55B}">
      <dgm:prSet/>
      <dgm:spPr/>
      <dgm:t>
        <a:bodyPr/>
        <a:lstStyle/>
        <a:p>
          <a:endParaRPr lang="en-US"/>
        </a:p>
      </dgm:t>
    </dgm:pt>
    <dgm:pt modelId="{00AED892-1355-4BDA-A435-E65F4BC3B684}">
      <dgm:prSet phldrT="[Text]" custT="1"/>
      <dgm:spPr/>
      <dgm:t>
        <a:bodyPr/>
        <a:lstStyle/>
        <a:p>
          <a:r>
            <a:rPr lang="en-US" sz="2000" dirty="0" smtClean="0"/>
            <a:t>2013</a:t>
          </a:r>
          <a:endParaRPr lang="en-US" sz="2000" dirty="0"/>
        </a:p>
      </dgm:t>
    </dgm:pt>
    <dgm:pt modelId="{BBDEA360-4CC9-48F2-BCC0-425AC38ABF87}" type="parTrans" cxnId="{7002CBEC-66BA-46FB-8F4A-E2684D75D369}">
      <dgm:prSet/>
      <dgm:spPr/>
      <dgm:t>
        <a:bodyPr/>
        <a:lstStyle/>
        <a:p>
          <a:endParaRPr lang="en-US"/>
        </a:p>
      </dgm:t>
    </dgm:pt>
    <dgm:pt modelId="{5D36CBA0-0784-40D2-9775-E5DF09E7C6C6}" type="sibTrans" cxnId="{7002CBEC-66BA-46FB-8F4A-E2684D75D369}">
      <dgm:prSet/>
      <dgm:spPr/>
      <dgm:t>
        <a:bodyPr/>
        <a:lstStyle/>
        <a:p>
          <a:endParaRPr lang="en-US"/>
        </a:p>
      </dgm:t>
    </dgm:pt>
    <dgm:pt modelId="{4CD50B33-AEBF-4AD8-B9B4-26AEB3C9F8D9}" type="pres">
      <dgm:prSet presAssocID="{95968809-FF44-4F73-A707-4876C25256BE}" presName="Name0" presStyleCnt="0">
        <dgm:presLayoutVars>
          <dgm:chMax val="7"/>
          <dgm:chPref val="7"/>
          <dgm:dir/>
          <dgm:animOne val="branch"/>
          <dgm:animLvl val="lvl"/>
        </dgm:presLayoutVars>
      </dgm:prSet>
      <dgm:spPr/>
      <dgm:t>
        <a:bodyPr/>
        <a:lstStyle/>
        <a:p>
          <a:endParaRPr lang="en-US"/>
        </a:p>
      </dgm:t>
    </dgm:pt>
    <dgm:pt modelId="{CA5D51D8-7F1C-411B-B080-1F101A5E4106}" type="pres">
      <dgm:prSet presAssocID="{17D4EC59-B064-4AE0-9714-17463048F68D}" presName="composite" presStyleCnt="0"/>
      <dgm:spPr/>
    </dgm:pt>
    <dgm:pt modelId="{1AB39F20-6D45-4CF0-AE13-D478287FF93D}" type="pres">
      <dgm:prSet presAssocID="{17D4EC59-B064-4AE0-9714-17463048F68D}" presName="BackAccent" presStyleLbl="bgShp" presStyleIdx="0" presStyleCnt="5"/>
      <dgm:spPr/>
    </dgm:pt>
    <dgm:pt modelId="{71DA6653-D7CA-4007-85E5-B214319AC4CD}" type="pres">
      <dgm:prSet presAssocID="{17D4EC59-B064-4AE0-9714-17463048F68D}" presName="Accent" presStyleLbl="alignNode1" presStyleIdx="0" presStyleCnt="5"/>
      <dgm:spPr/>
    </dgm:pt>
    <dgm:pt modelId="{8EB444A7-165C-4501-88F7-87DBE25C843C}" type="pres">
      <dgm:prSet presAssocID="{17D4EC59-B064-4AE0-9714-17463048F68D}" presName="Child" presStyleLbl="revTx" presStyleIdx="0" presStyleCnt="10" custScaleX="138022">
        <dgm:presLayoutVars>
          <dgm:chMax val="0"/>
          <dgm:chPref val="0"/>
          <dgm:bulletEnabled val="1"/>
        </dgm:presLayoutVars>
      </dgm:prSet>
      <dgm:spPr/>
      <dgm:t>
        <a:bodyPr/>
        <a:lstStyle/>
        <a:p>
          <a:endParaRPr lang="en-US"/>
        </a:p>
      </dgm:t>
    </dgm:pt>
    <dgm:pt modelId="{C6775AEE-C444-4940-BA02-1FB3B33D6BD1}" type="pres">
      <dgm:prSet presAssocID="{17D4EC59-B064-4AE0-9714-17463048F68D}" presName="Parent" presStyleLbl="revTx" presStyleIdx="1" presStyleCnt="10">
        <dgm:presLayoutVars>
          <dgm:chMax val="1"/>
          <dgm:chPref val="1"/>
          <dgm:bulletEnabled val="1"/>
        </dgm:presLayoutVars>
      </dgm:prSet>
      <dgm:spPr/>
      <dgm:t>
        <a:bodyPr/>
        <a:lstStyle/>
        <a:p>
          <a:endParaRPr lang="en-US"/>
        </a:p>
      </dgm:t>
    </dgm:pt>
    <dgm:pt modelId="{12D688F2-DF7C-4031-B4A8-A7020B2F4F8D}" type="pres">
      <dgm:prSet presAssocID="{70E60A46-9A2B-4F5A-8AA1-A0486E602953}" presName="sibTrans" presStyleCnt="0"/>
      <dgm:spPr/>
    </dgm:pt>
    <dgm:pt modelId="{C61767E3-64E4-471D-8041-8377B68AACEA}" type="pres">
      <dgm:prSet presAssocID="{A7EE5C01-9898-4941-8830-04516129D170}" presName="composite" presStyleCnt="0"/>
      <dgm:spPr/>
    </dgm:pt>
    <dgm:pt modelId="{FC0DE8BD-B795-4E65-84CA-CA96F39220E3}" type="pres">
      <dgm:prSet presAssocID="{A7EE5C01-9898-4941-8830-04516129D170}" presName="BackAccent" presStyleLbl="bgShp" presStyleIdx="1" presStyleCnt="5"/>
      <dgm:spPr/>
    </dgm:pt>
    <dgm:pt modelId="{6364C893-4D8C-4408-BC04-55724CF0F239}" type="pres">
      <dgm:prSet presAssocID="{A7EE5C01-9898-4941-8830-04516129D170}" presName="Accent" presStyleLbl="alignNode1" presStyleIdx="1" presStyleCnt="5"/>
      <dgm:spPr/>
    </dgm:pt>
    <dgm:pt modelId="{42779899-C3C1-4AE7-8F08-23EF3B706E77}" type="pres">
      <dgm:prSet presAssocID="{A7EE5C01-9898-4941-8830-04516129D170}" presName="Child" presStyleLbl="revTx" presStyleIdx="2" presStyleCnt="10" custScaleX="126568">
        <dgm:presLayoutVars>
          <dgm:chMax val="0"/>
          <dgm:chPref val="0"/>
          <dgm:bulletEnabled val="1"/>
        </dgm:presLayoutVars>
      </dgm:prSet>
      <dgm:spPr/>
      <dgm:t>
        <a:bodyPr/>
        <a:lstStyle/>
        <a:p>
          <a:endParaRPr lang="en-US"/>
        </a:p>
      </dgm:t>
    </dgm:pt>
    <dgm:pt modelId="{6A534FFF-8433-45AF-B392-AE75BBCDD3FB}" type="pres">
      <dgm:prSet presAssocID="{A7EE5C01-9898-4941-8830-04516129D170}" presName="Parent" presStyleLbl="revTx" presStyleIdx="3" presStyleCnt="10">
        <dgm:presLayoutVars>
          <dgm:chMax val="1"/>
          <dgm:chPref val="1"/>
          <dgm:bulletEnabled val="1"/>
        </dgm:presLayoutVars>
      </dgm:prSet>
      <dgm:spPr/>
      <dgm:t>
        <a:bodyPr/>
        <a:lstStyle/>
        <a:p>
          <a:endParaRPr lang="en-US"/>
        </a:p>
      </dgm:t>
    </dgm:pt>
    <dgm:pt modelId="{24BE248D-5D73-4D9B-A8DA-E090C1E39D24}" type="pres">
      <dgm:prSet presAssocID="{70BB845D-9CF1-4DE0-A485-506CAE2F259C}" presName="sibTrans" presStyleCnt="0"/>
      <dgm:spPr/>
    </dgm:pt>
    <dgm:pt modelId="{3817D94D-D78A-4EFE-A8EF-E40113ED2617}" type="pres">
      <dgm:prSet presAssocID="{84B0150E-87E2-426C-BFBE-E8B5A05A94D2}" presName="composite" presStyleCnt="0"/>
      <dgm:spPr/>
    </dgm:pt>
    <dgm:pt modelId="{59C7A2B9-8289-481E-9B25-7DFBF649390D}" type="pres">
      <dgm:prSet presAssocID="{84B0150E-87E2-426C-BFBE-E8B5A05A94D2}" presName="BackAccent" presStyleLbl="bgShp" presStyleIdx="2" presStyleCnt="5"/>
      <dgm:spPr/>
    </dgm:pt>
    <dgm:pt modelId="{C25E80DA-2A44-4617-944D-6C7F16FA185D}" type="pres">
      <dgm:prSet presAssocID="{84B0150E-87E2-426C-BFBE-E8B5A05A94D2}" presName="Accent" presStyleLbl="alignNode1" presStyleIdx="2" presStyleCnt="5"/>
      <dgm:spPr/>
    </dgm:pt>
    <dgm:pt modelId="{63C34B86-477F-427A-ADC8-884A7205365B}" type="pres">
      <dgm:prSet presAssocID="{84B0150E-87E2-426C-BFBE-E8B5A05A94D2}" presName="Child" presStyleLbl="revTx" presStyleIdx="4" presStyleCnt="10" custScaleX="135705">
        <dgm:presLayoutVars>
          <dgm:chMax val="0"/>
          <dgm:chPref val="0"/>
          <dgm:bulletEnabled val="1"/>
        </dgm:presLayoutVars>
      </dgm:prSet>
      <dgm:spPr/>
      <dgm:t>
        <a:bodyPr/>
        <a:lstStyle/>
        <a:p>
          <a:endParaRPr lang="en-US"/>
        </a:p>
      </dgm:t>
    </dgm:pt>
    <dgm:pt modelId="{5FFD4498-C8D0-4F79-B99A-D0A45D493BAD}" type="pres">
      <dgm:prSet presAssocID="{84B0150E-87E2-426C-BFBE-E8B5A05A94D2}" presName="Parent" presStyleLbl="revTx" presStyleIdx="5" presStyleCnt="10">
        <dgm:presLayoutVars>
          <dgm:chMax val="1"/>
          <dgm:chPref val="1"/>
          <dgm:bulletEnabled val="1"/>
        </dgm:presLayoutVars>
      </dgm:prSet>
      <dgm:spPr/>
      <dgm:t>
        <a:bodyPr/>
        <a:lstStyle/>
        <a:p>
          <a:endParaRPr lang="en-US"/>
        </a:p>
      </dgm:t>
    </dgm:pt>
    <dgm:pt modelId="{BC7C8075-9292-4570-9F9A-115D93711306}" type="pres">
      <dgm:prSet presAssocID="{5D39AEEE-4F8A-4613-ACE4-DC22B6D8AC44}" presName="sibTrans" presStyleCnt="0"/>
      <dgm:spPr/>
    </dgm:pt>
    <dgm:pt modelId="{879286CA-9BBE-4636-B705-861EC8734563}" type="pres">
      <dgm:prSet presAssocID="{10D59407-4352-4CA2-AB7C-A98D481BB190}" presName="composite" presStyleCnt="0"/>
      <dgm:spPr/>
    </dgm:pt>
    <dgm:pt modelId="{46925997-A7EA-45E5-9D1B-56867C8225B4}" type="pres">
      <dgm:prSet presAssocID="{10D59407-4352-4CA2-AB7C-A98D481BB190}" presName="BackAccent" presStyleLbl="bgShp" presStyleIdx="3" presStyleCnt="5"/>
      <dgm:spPr/>
    </dgm:pt>
    <dgm:pt modelId="{624ECDE1-814D-40F8-84FB-1CBE7DEC1E9D}" type="pres">
      <dgm:prSet presAssocID="{10D59407-4352-4CA2-AB7C-A98D481BB190}" presName="Accent" presStyleLbl="alignNode1" presStyleIdx="3" presStyleCnt="5"/>
      <dgm:spPr/>
    </dgm:pt>
    <dgm:pt modelId="{46B6BE7C-982B-4A41-A2FF-761DAC8DBA2A}" type="pres">
      <dgm:prSet presAssocID="{10D59407-4352-4CA2-AB7C-A98D481BB190}" presName="Child" presStyleLbl="revTx" presStyleIdx="6" presStyleCnt="10" custScaleX="136214">
        <dgm:presLayoutVars>
          <dgm:chMax val="0"/>
          <dgm:chPref val="0"/>
          <dgm:bulletEnabled val="1"/>
        </dgm:presLayoutVars>
      </dgm:prSet>
      <dgm:spPr/>
      <dgm:t>
        <a:bodyPr/>
        <a:lstStyle/>
        <a:p>
          <a:endParaRPr lang="en-US"/>
        </a:p>
      </dgm:t>
    </dgm:pt>
    <dgm:pt modelId="{F3E528AA-38E0-4537-8AD3-164624517410}" type="pres">
      <dgm:prSet presAssocID="{10D59407-4352-4CA2-AB7C-A98D481BB190}" presName="Parent" presStyleLbl="revTx" presStyleIdx="7" presStyleCnt="10">
        <dgm:presLayoutVars>
          <dgm:chMax val="1"/>
          <dgm:chPref val="1"/>
          <dgm:bulletEnabled val="1"/>
        </dgm:presLayoutVars>
      </dgm:prSet>
      <dgm:spPr/>
      <dgm:t>
        <a:bodyPr/>
        <a:lstStyle/>
        <a:p>
          <a:endParaRPr lang="en-US"/>
        </a:p>
      </dgm:t>
    </dgm:pt>
    <dgm:pt modelId="{3F2EE1A8-8E79-4C30-B427-4568EF89DE85}" type="pres">
      <dgm:prSet presAssocID="{C1AF27EA-B782-4EE8-A26B-65F617A52B45}" presName="sibTrans" presStyleCnt="0"/>
      <dgm:spPr/>
    </dgm:pt>
    <dgm:pt modelId="{1E2AA713-9F3D-47C2-B758-42DF0E1E247B}" type="pres">
      <dgm:prSet presAssocID="{00AED892-1355-4BDA-A435-E65F4BC3B684}" presName="composite" presStyleCnt="0"/>
      <dgm:spPr/>
    </dgm:pt>
    <dgm:pt modelId="{2B34B9A6-930F-45F1-BB64-D88684F6A2EF}" type="pres">
      <dgm:prSet presAssocID="{00AED892-1355-4BDA-A435-E65F4BC3B684}" presName="BackAccent" presStyleLbl="bgShp" presStyleIdx="4" presStyleCnt="5"/>
      <dgm:spPr/>
    </dgm:pt>
    <dgm:pt modelId="{3E3BBD9A-9948-4D1C-80BE-7BB11EF34421}" type="pres">
      <dgm:prSet presAssocID="{00AED892-1355-4BDA-A435-E65F4BC3B684}" presName="Accent" presStyleLbl="alignNode1" presStyleIdx="4" presStyleCnt="5"/>
      <dgm:spPr/>
    </dgm:pt>
    <dgm:pt modelId="{EDB8AE3B-B485-4FE1-B1BA-7E0C93A258D3}" type="pres">
      <dgm:prSet presAssocID="{00AED892-1355-4BDA-A435-E65F4BC3B684}" presName="Child" presStyleLbl="revTx" presStyleIdx="8" presStyleCnt="10">
        <dgm:presLayoutVars>
          <dgm:chMax val="0"/>
          <dgm:chPref val="0"/>
          <dgm:bulletEnabled val="1"/>
        </dgm:presLayoutVars>
      </dgm:prSet>
      <dgm:spPr/>
      <dgm:t>
        <a:bodyPr/>
        <a:lstStyle/>
        <a:p>
          <a:endParaRPr lang="en-US"/>
        </a:p>
      </dgm:t>
    </dgm:pt>
    <dgm:pt modelId="{EF7B4020-940A-45F3-A5E3-651F1400FBA4}" type="pres">
      <dgm:prSet presAssocID="{00AED892-1355-4BDA-A435-E65F4BC3B684}" presName="Parent" presStyleLbl="revTx" presStyleIdx="9" presStyleCnt="10">
        <dgm:presLayoutVars>
          <dgm:chMax val="1"/>
          <dgm:chPref val="1"/>
          <dgm:bulletEnabled val="1"/>
        </dgm:presLayoutVars>
      </dgm:prSet>
      <dgm:spPr/>
      <dgm:t>
        <a:bodyPr/>
        <a:lstStyle/>
        <a:p>
          <a:endParaRPr lang="en-US"/>
        </a:p>
      </dgm:t>
    </dgm:pt>
  </dgm:ptLst>
  <dgm:cxnLst>
    <dgm:cxn modelId="{036EBE0F-BBE6-41AC-932B-0E9018997260}" type="presOf" srcId="{00AED892-1355-4BDA-A435-E65F4BC3B684}" destId="{EF7B4020-940A-45F3-A5E3-651F1400FBA4}" srcOrd="0" destOrd="0" presId="urn:microsoft.com/office/officeart/2008/layout/IncreasingCircleProcess"/>
    <dgm:cxn modelId="{0D94A6E4-97B4-46F1-ABDC-751CBC82F55B}" srcId="{10D59407-4352-4CA2-AB7C-A98D481BB190}" destId="{67E75B73-0FE1-43A1-88E9-B402B2D7CC76}" srcOrd="0" destOrd="0" parTransId="{DAEF8E72-AE8E-44AD-9763-03A077915995}" sibTransId="{CDDFAFA3-FF63-406A-B2BD-726EECE533F8}"/>
    <dgm:cxn modelId="{2D3BF16D-A773-40E1-B2D8-D14B8EE440DA}" type="presOf" srcId="{10D59407-4352-4CA2-AB7C-A98D481BB190}" destId="{F3E528AA-38E0-4537-8AD3-164624517410}" srcOrd="0" destOrd="0" presId="urn:microsoft.com/office/officeart/2008/layout/IncreasingCircleProcess"/>
    <dgm:cxn modelId="{B570F90C-A083-4D18-8395-4631266672A2}" type="presOf" srcId="{67E75B73-0FE1-43A1-88E9-B402B2D7CC76}" destId="{46B6BE7C-982B-4A41-A2FF-761DAC8DBA2A}" srcOrd="0" destOrd="0" presId="urn:microsoft.com/office/officeart/2008/layout/IncreasingCircleProcess"/>
    <dgm:cxn modelId="{40A19003-AF0F-4317-983F-42A4DCA857A3}" type="presOf" srcId="{1BD7FE83-2F6D-4FAA-AC63-28EDB18FCA00}" destId="{8EB444A7-165C-4501-88F7-87DBE25C843C}" srcOrd="0" destOrd="0" presId="urn:microsoft.com/office/officeart/2008/layout/IncreasingCircleProcess"/>
    <dgm:cxn modelId="{8E3D7064-54BE-4A55-B491-FB4445AAB56C}" srcId="{95968809-FF44-4F73-A707-4876C25256BE}" destId="{84B0150E-87E2-426C-BFBE-E8B5A05A94D2}" srcOrd="2" destOrd="0" parTransId="{09E96FA7-38C9-4D42-A584-B3C214B5C002}" sibTransId="{5D39AEEE-4F8A-4613-ACE4-DC22B6D8AC44}"/>
    <dgm:cxn modelId="{D5A0B7C5-7BD0-4F9F-BD11-1A652D21963C}" srcId="{A7EE5C01-9898-4941-8830-04516129D170}" destId="{4E029CAF-AAFE-497C-BAC2-E0583A2DB835}" srcOrd="0" destOrd="0" parTransId="{33ADB6A8-C946-46A4-916F-9526B99BE906}" sibTransId="{66B8CB74-058C-4E13-99B8-2D7A50F064A3}"/>
    <dgm:cxn modelId="{56D9A33D-6347-4F87-808C-248FFA0C1050}" srcId="{95968809-FF44-4F73-A707-4876C25256BE}" destId="{10D59407-4352-4CA2-AB7C-A98D481BB190}" srcOrd="3" destOrd="0" parTransId="{2A988729-8DB5-490F-9D69-A445CF6407EC}" sibTransId="{C1AF27EA-B782-4EE8-A26B-65F617A52B45}"/>
    <dgm:cxn modelId="{4F6481EC-9336-46E0-9F52-EF795C03ABA5}" srcId="{17D4EC59-B064-4AE0-9714-17463048F68D}" destId="{1BD7FE83-2F6D-4FAA-AC63-28EDB18FCA00}" srcOrd="0" destOrd="0" parTransId="{1B9B874D-A9A3-4860-B0F8-5C62E9414785}" sibTransId="{7F2B6345-6F44-4850-8FAD-23F6CC97D235}"/>
    <dgm:cxn modelId="{C7A82202-9235-4A31-9B2C-5801ACAAD4B5}" type="presOf" srcId="{74503CA8-4BD7-494D-AE8E-AFA80BFC992D}" destId="{EDB8AE3B-B485-4FE1-B1BA-7E0C93A258D3}" srcOrd="0" destOrd="0" presId="urn:microsoft.com/office/officeart/2008/layout/IncreasingCircleProcess"/>
    <dgm:cxn modelId="{572B75A8-EA26-4C86-87E9-A618CA31DB9C}" type="presOf" srcId="{95968809-FF44-4F73-A707-4876C25256BE}" destId="{4CD50B33-AEBF-4AD8-B9B4-26AEB3C9F8D9}" srcOrd="0" destOrd="0" presId="urn:microsoft.com/office/officeart/2008/layout/IncreasingCircleProcess"/>
    <dgm:cxn modelId="{DDC60558-6EEA-4A14-9E2A-EE0B743C8CFD}" type="presOf" srcId="{A7EE5C01-9898-4941-8830-04516129D170}" destId="{6A534FFF-8433-45AF-B392-AE75BBCDD3FB}" srcOrd="0" destOrd="0" presId="urn:microsoft.com/office/officeart/2008/layout/IncreasingCircleProcess"/>
    <dgm:cxn modelId="{F2C4ED3A-B2FF-46F6-94EC-DFDFD2B0AEAB}" type="presOf" srcId="{84B0150E-87E2-426C-BFBE-E8B5A05A94D2}" destId="{5FFD4498-C8D0-4F79-B99A-D0A45D493BAD}" srcOrd="0" destOrd="0" presId="urn:microsoft.com/office/officeart/2008/layout/IncreasingCircleProcess"/>
    <dgm:cxn modelId="{C4C86B85-ACBD-462C-915D-384AAA8F70BA}" srcId="{00AED892-1355-4BDA-A435-E65F4BC3B684}" destId="{74503CA8-4BD7-494D-AE8E-AFA80BFC992D}" srcOrd="0" destOrd="0" parTransId="{F4361C1F-FEB5-490C-9868-363AB156CB92}" sibTransId="{D58F6A67-874F-453F-B122-43D36E38FDA0}"/>
    <dgm:cxn modelId="{D1039F5A-40FA-4F90-B37B-3CE3DB08E0CD}" type="presOf" srcId="{17D4EC59-B064-4AE0-9714-17463048F68D}" destId="{C6775AEE-C444-4940-BA02-1FB3B33D6BD1}" srcOrd="0" destOrd="0" presId="urn:microsoft.com/office/officeart/2008/layout/IncreasingCircleProcess"/>
    <dgm:cxn modelId="{09332CDD-BCE6-49D1-93C8-7D45A70C5D5B}" srcId="{95968809-FF44-4F73-A707-4876C25256BE}" destId="{17D4EC59-B064-4AE0-9714-17463048F68D}" srcOrd="0" destOrd="0" parTransId="{74677CF2-4DA7-4D19-BC51-AAEE0679C7BC}" sibTransId="{70E60A46-9A2B-4F5A-8AA1-A0486E602953}"/>
    <dgm:cxn modelId="{7002CBEC-66BA-46FB-8F4A-E2684D75D369}" srcId="{95968809-FF44-4F73-A707-4876C25256BE}" destId="{00AED892-1355-4BDA-A435-E65F4BC3B684}" srcOrd="4" destOrd="0" parTransId="{BBDEA360-4CC9-48F2-BCC0-425AC38ABF87}" sibTransId="{5D36CBA0-0784-40D2-9775-E5DF09E7C6C6}"/>
    <dgm:cxn modelId="{D167D58C-738D-4A37-8894-97568094D9B8}" type="presOf" srcId="{4E029CAF-AAFE-497C-BAC2-E0583A2DB835}" destId="{42779899-C3C1-4AE7-8F08-23EF3B706E77}" srcOrd="0" destOrd="0" presId="urn:microsoft.com/office/officeart/2008/layout/IncreasingCircleProcess"/>
    <dgm:cxn modelId="{CB6C521B-3914-4A85-9A20-E9C67B8FEECA}" type="presOf" srcId="{D5CB8D58-2132-4721-9324-A3E3F055DBDF}" destId="{63C34B86-477F-427A-ADC8-884A7205365B}" srcOrd="0" destOrd="0" presId="urn:microsoft.com/office/officeart/2008/layout/IncreasingCircleProcess"/>
    <dgm:cxn modelId="{48E2B611-77ED-4E9A-93B3-EA4A1315CC61}" srcId="{95968809-FF44-4F73-A707-4876C25256BE}" destId="{A7EE5C01-9898-4941-8830-04516129D170}" srcOrd="1" destOrd="0" parTransId="{102788AA-5003-4DAF-8797-4E5CB33FD3C5}" sibTransId="{70BB845D-9CF1-4DE0-A485-506CAE2F259C}"/>
    <dgm:cxn modelId="{D61107C7-3DC3-416C-A6CE-D50337D5B4D5}" srcId="{84B0150E-87E2-426C-BFBE-E8B5A05A94D2}" destId="{D5CB8D58-2132-4721-9324-A3E3F055DBDF}" srcOrd="0" destOrd="0" parTransId="{C5840EC7-7598-4761-A58A-F13021C62C56}" sibTransId="{68DD057D-AFD7-4586-B0D2-254C296ECE21}"/>
    <dgm:cxn modelId="{2CF7E6BE-8DB2-49BD-9433-3013CF173C90}" type="presParOf" srcId="{4CD50B33-AEBF-4AD8-B9B4-26AEB3C9F8D9}" destId="{CA5D51D8-7F1C-411B-B080-1F101A5E4106}" srcOrd="0" destOrd="0" presId="urn:microsoft.com/office/officeart/2008/layout/IncreasingCircleProcess"/>
    <dgm:cxn modelId="{C4A955BA-EFF5-4D3C-A8A1-2A6D1E7A0C4F}" type="presParOf" srcId="{CA5D51D8-7F1C-411B-B080-1F101A5E4106}" destId="{1AB39F20-6D45-4CF0-AE13-D478287FF93D}" srcOrd="0" destOrd="0" presId="urn:microsoft.com/office/officeart/2008/layout/IncreasingCircleProcess"/>
    <dgm:cxn modelId="{0C63DB96-C3AF-4CA2-9173-8FEDD80CB3B5}" type="presParOf" srcId="{CA5D51D8-7F1C-411B-B080-1F101A5E4106}" destId="{71DA6653-D7CA-4007-85E5-B214319AC4CD}" srcOrd="1" destOrd="0" presId="urn:microsoft.com/office/officeart/2008/layout/IncreasingCircleProcess"/>
    <dgm:cxn modelId="{8399D77D-3BC2-4149-B5DE-262E32967665}" type="presParOf" srcId="{CA5D51D8-7F1C-411B-B080-1F101A5E4106}" destId="{8EB444A7-165C-4501-88F7-87DBE25C843C}" srcOrd="2" destOrd="0" presId="urn:microsoft.com/office/officeart/2008/layout/IncreasingCircleProcess"/>
    <dgm:cxn modelId="{1888D5B5-3AC9-473C-B3BC-15C48E978DB4}" type="presParOf" srcId="{CA5D51D8-7F1C-411B-B080-1F101A5E4106}" destId="{C6775AEE-C444-4940-BA02-1FB3B33D6BD1}" srcOrd="3" destOrd="0" presId="urn:microsoft.com/office/officeart/2008/layout/IncreasingCircleProcess"/>
    <dgm:cxn modelId="{92EBBA1D-FDAC-47C4-BE9D-08B2273CD94C}" type="presParOf" srcId="{4CD50B33-AEBF-4AD8-B9B4-26AEB3C9F8D9}" destId="{12D688F2-DF7C-4031-B4A8-A7020B2F4F8D}" srcOrd="1" destOrd="0" presId="urn:microsoft.com/office/officeart/2008/layout/IncreasingCircleProcess"/>
    <dgm:cxn modelId="{19DD6EDF-D8F9-4ACE-BBCE-25B29D7CE693}" type="presParOf" srcId="{4CD50B33-AEBF-4AD8-B9B4-26AEB3C9F8D9}" destId="{C61767E3-64E4-471D-8041-8377B68AACEA}" srcOrd="2" destOrd="0" presId="urn:microsoft.com/office/officeart/2008/layout/IncreasingCircleProcess"/>
    <dgm:cxn modelId="{EB411635-11D9-4F59-B1D1-CC4228599595}" type="presParOf" srcId="{C61767E3-64E4-471D-8041-8377B68AACEA}" destId="{FC0DE8BD-B795-4E65-84CA-CA96F39220E3}" srcOrd="0" destOrd="0" presId="urn:microsoft.com/office/officeart/2008/layout/IncreasingCircleProcess"/>
    <dgm:cxn modelId="{8D15A2E1-1CCB-44A3-AB52-3596D0E44EF7}" type="presParOf" srcId="{C61767E3-64E4-471D-8041-8377B68AACEA}" destId="{6364C893-4D8C-4408-BC04-55724CF0F239}" srcOrd="1" destOrd="0" presId="urn:microsoft.com/office/officeart/2008/layout/IncreasingCircleProcess"/>
    <dgm:cxn modelId="{C4F0F194-40B0-491B-94A0-CB85765AA700}" type="presParOf" srcId="{C61767E3-64E4-471D-8041-8377B68AACEA}" destId="{42779899-C3C1-4AE7-8F08-23EF3B706E77}" srcOrd="2" destOrd="0" presId="urn:microsoft.com/office/officeart/2008/layout/IncreasingCircleProcess"/>
    <dgm:cxn modelId="{E80D78D5-87FD-4ED5-8E5C-6D89CFEAF163}" type="presParOf" srcId="{C61767E3-64E4-471D-8041-8377B68AACEA}" destId="{6A534FFF-8433-45AF-B392-AE75BBCDD3FB}" srcOrd="3" destOrd="0" presId="urn:microsoft.com/office/officeart/2008/layout/IncreasingCircleProcess"/>
    <dgm:cxn modelId="{15BB3EF8-6303-4069-9078-8EFBB08E586B}" type="presParOf" srcId="{4CD50B33-AEBF-4AD8-B9B4-26AEB3C9F8D9}" destId="{24BE248D-5D73-4D9B-A8DA-E090C1E39D24}" srcOrd="3" destOrd="0" presId="urn:microsoft.com/office/officeart/2008/layout/IncreasingCircleProcess"/>
    <dgm:cxn modelId="{B76EE721-0C76-44BF-BCBF-B95F42021A55}" type="presParOf" srcId="{4CD50B33-AEBF-4AD8-B9B4-26AEB3C9F8D9}" destId="{3817D94D-D78A-4EFE-A8EF-E40113ED2617}" srcOrd="4" destOrd="0" presId="urn:microsoft.com/office/officeart/2008/layout/IncreasingCircleProcess"/>
    <dgm:cxn modelId="{5D76530A-789E-4887-9DA8-E15166D8643F}" type="presParOf" srcId="{3817D94D-D78A-4EFE-A8EF-E40113ED2617}" destId="{59C7A2B9-8289-481E-9B25-7DFBF649390D}" srcOrd="0" destOrd="0" presId="urn:microsoft.com/office/officeart/2008/layout/IncreasingCircleProcess"/>
    <dgm:cxn modelId="{D2C6FC29-0DF6-49BE-B345-310F0B9E27AE}" type="presParOf" srcId="{3817D94D-D78A-4EFE-A8EF-E40113ED2617}" destId="{C25E80DA-2A44-4617-944D-6C7F16FA185D}" srcOrd="1" destOrd="0" presId="urn:microsoft.com/office/officeart/2008/layout/IncreasingCircleProcess"/>
    <dgm:cxn modelId="{B63B2750-A5DB-4C7D-B811-2461BD45666D}" type="presParOf" srcId="{3817D94D-D78A-4EFE-A8EF-E40113ED2617}" destId="{63C34B86-477F-427A-ADC8-884A7205365B}" srcOrd="2" destOrd="0" presId="urn:microsoft.com/office/officeart/2008/layout/IncreasingCircleProcess"/>
    <dgm:cxn modelId="{515F4E82-4B7F-4A38-8F26-83E5FDD9AA44}" type="presParOf" srcId="{3817D94D-D78A-4EFE-A8EF-E40113ED2617}" destId="{5FFD4498-C8D0-4F79-B99A-D0A45D493BAD}" srcOrd="3" destOrd="0" presId="urn:microsoft.com/office/officeart/2008/layout/IncreasingCircleProcess"/>
    <dgm:cxn modelId="{D97B9034-ACAA-45C4-A28D-2E91BF524AD0}" type="presParOf" srcId="{4CD50B33-AEBF-4AD8-B9B4-26AEB3C9F8D9}" destId="{BC7C8075-9292-4570-9F9A-115D93711306}" srcOrd="5" destOrd="0" presId="urn:microsoft.com/office/officeart/2008/layout/IncreasingCircleProcess"/>
    <dgm:cxn modelId="{D2AA8565-B702-47A2-A360-3AEA80B62536}" type="presParOf" srcId="{4CD50B33-AEBF-4AD8-B9B4-26AEB3C9F8D9}" destId="{879286CA-9BBE-4636-B705-861EC8734563}" srcOrd="6" destOrd="0" presId="urn:microsoft.com/office/officeart/2008/layout/IncreasingCircleProcess"/>
    <dgm:cxn modelId="{B67B2C93-4A3D-42E3-991B-5A4C59FE71DE}" type="presParOf" srcId="{879286CA-9BBE-4636-B705-861EC8734563}" destId="{46925997-A7EA-45E5-9D1B-56867C8225B4}" srcOrd="0" destOrd="0" presId="urn:microsoft.com/office/officeart/2008/layout/IncreasingCircleProcess"/>
    <dgm:cxn modelId="{7523DFBC-6ADC-49D3-8ABE-B2B26CB5BA75}" type="presParOf" srcId="{879286CA-9BBE-4636-B705-861EC8734563}" destId="{624ECDE1-814D-40F8-84FB-1CBE7DEC1E9D}" srcOrd="1" destOrd="0" presId="urn:microsoft.com/office/officeart/2008/layout/IncreasingCircleProcess"/>
    <dgm:cxn modelId="{7629334A-9329-4E83-B73A-F49751B92D6E}" type="presParOf" srcId="{879286CA-9BBE-4636-B705-861EC8734563}" destId="{46B6BE7C-982B-4A41-A2FF-761DAC8DBA2A}" srcOrd="2" destOrd="0" presId="urn:microsoft.com/office/officeart/2008/layout/IncreasingCircleProcess"/>
    <dgm:cxn modelId="{C4A90A68-8D8E-4606-A116-64526993686F}" type="presParOf" srcId="{879286CA-9BBE-4636-B705-861EC8734563}" destId="{F3E528AA-38E0-4537-8AD3-164624517410}" srcOrd="3" destOrd="0" presId="urn:microsoft.com/office/officeart/2008/layout/IncreasingCircleProcess"/>
    <dgm:cxn modelId="{3D427D32-2299-466C-8E64-58C5A157BF2D}" type="presParOf" srcId="{4CD50B33-AEBF-4AD8-B9B4-26AEB3C9F8D9}" destId="{3F2EE1A8-8E79-4C30-B427-4568EF89DE85}" srcOrd="7" destOrd="0" presId="urn:microsoft.com/office/officeart/2008/layout/IncreasingCircleProcess"/>
    <dgm:cxn modelId="{E85BD4D9-8EDB-4627-BDCF-0091B5A4CC52}" type="presParOf" srcId="{4CD50B33-AEBF-4AD8-B9B4-26AEB3C9F8D9}" destId="{1E2AA713-9F3D-47C2-B758-42DF0E1E247B}" srcOrd="8" destOrd="0" presId="urn:microsoft.com/office/officeart/2008/layout/IncreasingCircleProcess"/>
    <dgm:cxn modelId="{326FE32D-EBE1-4EB4-A3C8-B987765B6374}" type="presParOf" srcId="{1E2AA713-9F3D-47C2-B758-42DF0E1E247B}" destId="{2B34B9A6-930F-45F1-BB64-D88684F6A2EF}" srcOrd="0" destOrd="0" presId="urn:microsoft.com/office/officeart/2008/layout/IncreasingCircleProcess"/>
    <dgm:cxn modelId="{9B757056-FD2C-4C1A-BE06-6BD65E230CF6}" type="presParOf" srcId="{1E2AA713-9F3D-47C2-B758-42DF0E1E247B}" destId="{3E3BBD9A-9948-4D1C-80BE-7BB11EF34421}" srcOrd="1" destOrd="0" presId="urn:microsoft.com/office/officeart/2008/layout/IncreasingCircleProcess"/>
    <dgm:cxn modelId="{20B5DB21-D302-4D86-B4F3-A9E1F632B54C}" type="presParOf" srcId="{1E2AA713-9F3D-47C2-B758-42DF0E1E247B}" destId="{EDB8AE3B-B485-4FE1-B1BA-7E0C93A258D3}" srcOrd="2" destOrd="0" presId="urn:microsoft.com/office/officeart/2008/layout/IncreasingCircleProcess"/>
    <dgm:cxn modelId="{CB19D4BF-D644-4F88-BEB0-268FF0F40005}" type="presParOf" srcId="{1E2AA713-9F3D-47C2-B758-42DF0E1E247B}" destId="{EF7B4020-940A-45F3-A5E3-651F1400FBA4}" srcOrd="3" destOrd="0" presId="urn:microsoft.com/office/officeart/2008/layout/IncreasingCircleProcess"/>
  </dgm:cxnLst>
  <dgm:bg/>
  <dgm:whole/>
</dgm:dataModel>
</file>

<file path=ppt/diagrams/data2.xml><?xml version="1.0" encoding="utf-8"?>
<dgm:dataModel xmlns:dgm="http://schemas.openxmlformats.org/drawingml/2006/diagram" xmlns:a="http://schemas.openxmlformats.org/drawingml/2006/main">
  <dgm:ptLst>
    <dgm:pt modelId="{ABE014E1-B5CD-4074-8776-9A91A9A91CBA}" type="doc">
      <dgm:prSet loTypeId="urn:microsoft.com/office/officeart/2005/8/layout/hList2#1" loCatId="list" qsTypeId="urn:microsoft.com/office/officeart/2005/8/quickstyle/simple1" qsCatId="simple" csTypeId="urn:microsoft.com/office/officeart/2005/8/colors/accent2_4" csCatId="accent2" phldr="1"/>
      <dgm:spPr/>
      <dgm:t>
        <a:bodyPr/>
        <a:lstStyle/>
        <a:p>
          <a:endParaRPr lang="en-US"/>
        </a:p>
      </dgm:t>
    </dgm:pt>
    <dgm:pt modelId="{918FF1B6-ABCC-4E3E-918F-A8DDCF66761F}">
      <dgm:prSet phldrT="[Text]" phldr="1"/>
      <dgm:spPr/>
      <dgm:t>
        <a:bodyPr/>
        <a:lstStyle/>
        <a:p>
          <a:endParaRPr lang="en-US" dirty="0"/>
        </a:p>
      </dgm:t>
    </dgm:pt>
    <dgm:pt modelId="{EEA04F5C-95AA-4D03-9649-B4EC4D548632}" type="parTrans" cxnId="{7E0E7F46-B85A-4A6A-B8B0-BA8E94F7674B}">
      <dgm:prSet/>
      <dgm:spPr/>
      <dgm:t>
        <a:bodyPr/>
        <a:lstStyle/>
        <a:p>
          <a:endParaRPr lang="en-US"/>
        </a:p>
      </dgm:t>
    </dgm:pt>
    <dgm:pt modelId="{69D25D49-6A51-4C6E-B9D3-7616997A9451}" type="sibTrans" cxnId="{7E0E7F46-B85A-4A6A-B8B0-BA8E94F7674B}">
      <dgm:prSet/>
      <dgm:spPr/>
      <dgm:t>
        <a:bodyPr/>
        <a:lstStyle/>
        <a:p>
          <a:endParaRPr lang="en-US"/>
        </a:p>
      </dgm:t>
    </dgm:pt>
    <dgm:pt modelId="{4634D8AD-87B2-44F3-A402-3A55542787E5}">
      <dgm:prSet phldrT="[Text]" custT="1"/>
      <dgm:spPr/>
      <dgm:t>
        <a:bodyPr/>
        <a:lstStyle/>
        <a:p>
          <a:r>
            <a:rPr lang="en-US" sz="1500" b="1" dirty="0" err="1" smtClean="0">
              <a:latin typeface="Arial" charset="0"/>
              <a:cs typeface="Arial" charset="0"/>
            </a:rPr>
            <a:t>Luật</a:t>
          </a:r>
          <a:r>
            <a:rPr lang="en-US" sz="1500" b="1" dirty="0" smtClean="0">
              <a:latin typeface="Arial" charset="0"/>
              <a:cs typeface="Arial" charset="0"/>
            </a:rPr>
            <a:t> Thương  </a:t>
          </a:r>
          <a:r>
            <a:rPr lang="en-US" sz="1500" b="1" dirty="0" err="1" smtClean="0">
              <a:latin typeface="Arial" charset="0"/>
              <a:cs typeface="Arial" charset="0"/>
            </a:rPr>
            <a:t>Mại</a:t>
          </a:r>
          <a:r>
            <a:rPr lang="en-US" sz="1500" b="1" dirty="0" smtClean="0">
              <a:latin typeface="Arial" charset="0"/>
              <a:cs typeface="Arial" charset="0"/>
            </a:rPr>
            <a:t>:</a:t>
          </a:r>
          <a:endParaRPr lang="en-US" sz="1500" dirty="0"/>
        </a:p>
      </dgm:t>
    </dgm:pt>
    <dgm:pt modelId="{59F541D9-C297-4864-900A-31E2C4A0E290}" type="parTrans" cxnId="{92324CAA-AE97-49CB-9EEB-BEAF830C40C9}">
      <dgm:prSet/>
      <dgm:spPr/>
      <dgm:t>
        <a:bodyPr/>
        <a:lstStyle/>
        <a:p>
          <a:endParaRPr lang="en-US"/>
        </a:p>
      </dgm:t>
    </dgm:pt>
    <dgm:pt modelId="{1823A544-AC44-4640-A937-FADD9A01F8F9}" type="sibTrans" cxnId="{92324CAA-AE97-49CB-9EEB-BEAF830C40C9}">
      <dgm:prSet/>
      <dgm:spPr/>
      <dgm:t>
        <a:bodyPr/>
        <a:lstStyle/>
        <a:p>
          <a:endParaRPr lang="en-US"/>
        </a:p>
      </dgm:t>
    </dgm:pt>
    <dgm:pt modelId="{6EA9F486-5980-4775-96FC-7BE9480304B0}">
      <dgm:prSet phldrT="[Text]" phldr="1"/>
      <dgm:spPr/>
      <dgm:t>
        <a:bodyPr/>
        <a:lstStyle/>
        <a:p>
          <a:endParaRPr lang="en-US" dirty="0"/>
        </a:p>
      </dgm:t>
    </dgm:pt>
    <dgm:pt modelId="{5E7C6C36-53FA-4759-BBDA-BD08F361144C}" type="parTrans" cxnId="{3B20D336-2F2C-4125-B0D6-70FAB57990A9}">
      <dgm:prSet/>
      <dgm:spPr/>
      <dgm:t>
        <a:bodyPr/>
        <a:lstStyle/>
        <a:p>
          <a:endParaRPr lang="en-US"/>
        </a:p>
      </dgm:t>
    </dgm:pt>
    <dgm:pt modelId="{8305BD08-2C98-4D85-BE44-23A6DA4E542B}" type="sibTrans" cxnId="{3B20D336-2F2C-4125-B0D6-70FAB57990A9}">
      <dgm:prSet/>
      <dgm:spPr/>
      <dgm:t>
        <a:bodyPr/>
        <a:lstStyle/>
        <a:p>
          <a:endParaRPr lang="en-US"/>
        </a:p>
      </dgm:t>
    </dgm:pt>
    <dgm:pt modelId="{CF9CB102-B1E1-43DB-9CEB-CC590FA3C2F1}">
      <dgm:prSet phldrT="[Text]" custT="1"/>
      <dgm:spPr/>
      <dgm:t>
        <a:bodyPr/>
        <a:lstStyle/>
        <a:p>
          <a:r>
            <a:rPr lang="en-US" sz="1800" b="1" dirty="0" err="1" smtClean="0">
              <a:latin typeface="Arial" charset="0"/>
              <a:cs typeface="Arial" charset="0"/>
            </a:rPr>
            <a:t>Luật</a:t>
          </a:r>
          <a:r>
            <a:rPr lang="en-US" sz="1800" b="1" dirty="0" smtClean="0">
              <a:latin typeface="Arial" charset="0"/>
              <a:cs typeface="Arial" charset="0"/>
            </a:rPr>
            <a:t> </a:t>
          </a:r>
          <a:r>
            <a:rPr lang="en-US" sz="1800" b="1" dirty="0" err="1" smtClean="0">
              <a:latin typeface="Arial" charset="0"/>
              <a:cs typeface="Arial" charset="0"/>
            </a:rPr>
            <a:t>Quảng</a:t>
          </a:r>
          <a:r>
            <a:rPr lang="en-US" sz="1800" b="1" dirty="0" smtClean="0">
              <a:latin typeface="Arial" charset="0"/>
              <a:cs typeface="Arial" charset="0"/>
            </a:rPr>
            <a:t> </a:t>
          </a:r>
          <a:r>
            <a:rPr lang="en-US" sz="1800" b="1" dirty="0" err="1" smtClean="0">
              <a:latin typeface="Arial" charset="0"/>
              <a:cs typeface="Arial" charset="0"/>
            </a:rPr>
            <a:t>cáo</a:t>
          </a:r>
          <a:r>
            <a:rPr lang="en-US" sz="1800" b="1" dirty="0" smtClean="0">
              <a:latin typeface="Arial" charset="0"/>
              <a:cs typeface="Arial" charset="0"/>
            </a:rPr>
            <a:t>: </a:t>
          </a:r>
          <a:endParaRPr lang="en-US" sz="1800" dirty="0"/>
        </a:p>
      </dgm:t>
    </dgm:pt>
    <dgm:pt modelId="{DCEF64CF-47F5-4FBB-AFC9-57EDA9FBEAFF}" type="parTrans" cxnId="{CFC865DE-AEF3-478F-B65F-23C8825311D1}">
      <dgm:prSet/>
      <dgm:spPr/>
      <dgm:t>
        <a:bodyPr/>
        <a:lstStyle/>
        <a:p>
          <a:endParaRPr lang="en-US"/>
        </a:p>
      </dgm:t>
    </dgm:pt>
    <dgm:pt modelId="{6FBB25A9-E9FA-44B6-922B-ECAF606E8A0C}" type="sibTrans" cxnId="{CFC865DE-AEF3-478F-B65F-23C8825311D1}">
      <dgm:prSet/>
      <dgm:spPr/>
      <dgm:t>
        <a:bodyPr/>
        <a:lstStyle/>
        <a:p>
          <a:endParaRPr lang="en-US"/>
        </a:p>
      </dgm:t>
    </dgm:pt>
    <dgm:pt modelId="{F0ABA645-182B-4372-9A9B-E5F122198C5F}">
      <dgm:prSet phldrT="[Text]" phldr="1"/>
      <dgm:spPr/>
      <dgm:t>
        <a:bodyPr/>
        <a:lstStyle/>
        <a:p>
          <a:endParaRPr lang="en-US" dirty="0"/>
        </a:p>
      </dgm:t>
    </dgm:pt>
    <dgm:pt modelId="{77AF2619-E1CD-4098-9FC5-363D8B9F8CE6}" type="parTrans" cxnId="{BB149E13-10F0-4AB1-97C7-FCDCE404F934}">
      <dgm:prSet/>
      <dgm:spPr/>
      <dgm:t>
        <a:bodyPr/>
        <a:lstStyle/>
        <a:p>
          <a:endParaRPr lang="en-US"/>
        </a:p>
      </dgm:t>
    </dgm:pt>
    <dgm:pt modelId="{3F03E928-B8E1-4FDC-A5AE-4E328ECFC62F}" type="sibTrans" cxnId="{BB149E13-10F0-4AB1-97C7-FCDCE404F934}">
      <dgm:prSet/>
      <dgm:spPr/>
      <dgm:t>
        <a:bodyPr/>
        <a:lstStyle/>
        <a:p>
          <a:endParaRPr lang="en-US"/>
        </a:p>
      </dgm:t>
    </dgm:pt>
    <dgm:pt modelId="{2E580F17-D238-4292-AC63-DAF93A3DEBD9}">
      <dgm:prSet phldrT="[Text]" custT="1"/>
      <dgm:spPr/>
      <dgm:t>
        <a:bodyPr/>
        <a:lstStyle/>
        <a:p>
          <a:r>
            <a:rPr lang="en-US" sz="1400" b="1" dirty="0" err="1" smtClean="0">
              <a:latin typeface="Arial" charset="0"/>
              <a:cs typeface="Arial" charset="0"/>
            </a:rPr>
            <a:t>Luật</a:t>
          </a:r>
          <a:r>
            <a:rPr lang="en-US" sz="1400" b="1" dirty="0" smtClean="0">
              <a:latin typeface="Arial" charset="0"/>
              <a:cs typeface="Arial" charset="0"/>
            </a:rPr>
            <a:t> Phòng </a:t>
          </a:r>
          <a:r>
            <a:rPr lang="en-US" sz="1400" b="1" dirty="0" err="1" smtClean="0">
              <a:latin typeface="Arial" charset="0"/>
              <a:cs typeface="Arial" charset="0"/>
            </a:rPr>
            <a:t>chống</a:t>
          </a:r>
          <a:r>
            <a:rPr lang="en-US" sz="1400" b="1" dirty="0" smtClean="0">
              <a:latin typeface="Arial" charset="0"/>
              <a:cs typeface="Arial" charset="0"/>
            </a:rPr>
            <a:t> </a:t>
          </a:r>
          <a:r>
            <a:rPr lang="en-US" sz="1400" b="1" dirty="0" err="1" smtClean="0">
              <a:latin typeface="Arial" charset="0"/>
              <a:cs typeface="Arial" charset="0"/>
            </a:rPr>
            <a:t>tác</a:t>
          </a:r>
          <a:r>
            <a:rPr lang="en-US" sz="1400" b="1" dirty="0" smtClean="0">
              <a:latin typeface="Arial" charset="0"/>
              <a:cs typeface="Arial" charset="0"/>
            </a:rPr>
            <a:t> </a:t>
          </a:r>
          <a:r>
            <a:rPr lang="en-US" sz="1400" b="1" dirty="0" err="1" smtClean="0">
              <a:latin typeface="Arial" charset="0"/>
              <a:cs typeface="Arial" charset="0"/>
            </a:rPr>
            <a:t>hại</a:t>
          </a:r>
          <a:r>
            <a:rPr lang="en-US" sz="1400" b="1" dirty="0" smtClean="0">
              <a:latin typeface="Arial" charset="0"/>
              <a:cs typeface="Arial" charset="0"/>
            </a:rPr>
            <a:t> </a:t>
          </a:r>
          <a:r>
            <a:rPr lang="en-US" sz="1400" b="1" dirty="0" err="1" smtClean="0">
              <a:latin typeface="Arial" charset="0"/>
              <a:cs typeface="Arial" charset="0"/>
            </a:rPr>
            <a:t>thuốc</a:t>
          </a:r>
          <a:r>
            <a:rPr lang="en-US" sz="1400" b="1" dirty="0" smtClean="0">
              <a:latin typeface="Arial" charset="0"/>
              <a:cs typeface="Arial" charset="0"/>
            </a:rPr>
            <a:t> </a:t>
          </a:r>
          <a:r>
            <a:rPr lang="en-US" sz="1400" b="1" dirty="0" err="1" smtClean="0">
              <a:latin typeface="Arial" charset="0"/>
              <a:cs typeface="Arial" charset="0"/>
            </a:rPr>
            <a:t>lá</a:t>
          </a:r>
          <a:r>
            <a:rPr lang="en-US" sz="1400" b="1" dirty="0" smtClean="0">
              <a:latin typeface="Arial" charset="0"/>
              <a:cs typeface="Arial" charset="0"/>
            </a:rPr>
            <a:t>:</a:t>
          </a:r>
          <a:endParaRPr lang="en-US" sz="1400" dirty="0"/>
        </a:p>
      </dgm:t>
    </dgm:pt>
    <dgm:pt modelId="{893F3940-7668-480B-B341-42980A25EBE9}" type="parTrans" cxnId="{6105647B-2703-4EA5-9AD8-0DC480F124D8}">
      <dgm:prSet/>
      <dgm:spPr/>
      <dgm:t>
        <a:bodyPr/>
        <a:lstStyle/>
        <a:p>
          <a:endParaRPr lang="en-US"/>
        </a:p>
      </dgm:t>
    </dgm:pt>
    <dgm:pt modelId="{24479230-26B1-4606-BC45-07196367EE6E}" type="sibTrans" cxnId="{6105647B-2703-4EA5-9AD8-0DC480F124D8}">
      <dgm:prSet/>
      <dgm:spPr/>
      <dgm:t>
        <a:bodyPr/>
        <a:lstStyle/>
        <a:p>
          <a:endParaRPr lang="en-US"/>
        </a:p>
      </dgm:t>
    </dgm:pt>
    <dgm:pt modelId="{E47FED3A-FC6E-4FFF-A631-53404D4B5910}">
      <dgm:prSet custT="1"/>
      <dgm:spPr/>
      <dgm:t>
        <a:bodyPr/>
        <a:lstStyle/>
        <a:p>
          <a:r>
            <a:rPr lang="en-US" sz="1500" dirty="0" err="1" smtClean="0">
              <a:latin typeface="Arial" charset="0"/>
              <a:cs typeface="Arial" charset="0"/>
            </a:rPr>
            <a:t>Điều</a:t>
          </a:r>
          <a:r>
            <a:rPr lang="en-US" sz="1500" dirty="0" smtClean="0">
              <a:latin typeface="Arial" charset="0"/>
              <a:cs typeface="Arial" charset="0"/>
            </a:rPr>
            <a:t> 100: </a:t>
          </a:r>
          <a:r>
            <a:rPr lang="en-US" sz="1500" dirty="0" err="1" smtClean="0">
              <a:latin typeface="Arial" charset="0"/>
              <a:cs typeface="Arial" charset="0"/>
            </a:rPr>
            <a:t>các</a:t>
          </a:r>
          <a:r>
            <a:rPr lang="en-US" sz="1500" dirty="0" smtClean="0">
              <a:latin typeface="Arial" charset="0"/>
              <a:cs typeface="Arial" charset="0"/>
            </a:rPr>
            <a:t> </a:t>
          </a:r>
          <a:r>
            <a:rPr lang="en-US" sz="1500" dirty="0" err="1" smtClean="0">
              <a:latin typeface="Arial" charset="0"/>
              <a:cs typeface="Arial" charset="0"/>
            </a:rPr>
            <a:t>hành</a:t>
          </a:r>
          <a:r>
            <a:rPr lang="en-US" sz="1500" dirty="0" smtClean="0">
              <a:latin typeface="Arial" charset="0"/>
              <a:cs typeface="Arial" charset="0"/>
            </a:rPr>
            <a:t> vi </a:t>
          </a:r>
          <a:r>
            <a:rPr lang="en-US" sz="1500" dirty="0" err="1" smtClean="0">
              <a:latin typeface="Arial" charset="0"/>
              <a:cs typeface="Arial" charset="0"/>
            </a:rPr>
            <a:t>bị</a:t>
          </a:r>
          <a:r>
            <a:rPr lang="en-US" sz="1500" dirty="0" smtClean="0">
              <a:latin typeface="Arial" charset="0"/>
              <a:cs typeface="Arial" charset="0"/>
            </a:rPr>
            <a:t> </a:t>
          </a:r>
          <a:r>
            <a:rPr lang="en-US" sz="1500" dirty="0" err="1" smtClean="0">
              <a:latin typeface="Arial" charset="0"/>
              <a:cs typeface="Arial" charset="0"/>
            </a:rPr>
            <a:t>cấm</a:t>
          </a:r>
          <a:r>
            <a:rPr lang="en-US" sz="1500" dirty="0" smtClean="0">
              <a:latin typeface="Arial" charset="0"/>
              <a:cs typeface="Arial" charset="0"/>
            </a:rPr>
            <a:t> </a:t>
          </a:r>
          <a:r>
            <a:rPr lang="en-US" sz="1500" dirty="0" err="1" smtClean="0">
              <a:latin typeface="Arial" charset="0"/>
              <a:cs typeface="Arial" charset="0"/>
            </a:rPr>
            <a:t>trong</a:t>
          </a:r>
          <a:r>
            <a:rPr lang="en-US" sz="1500" dirty="0" smtClean="0">
              <a:latin typeface="Arial" charset="0"/>
              <a:cs typeface="Arial" charset="0"/>
            </a:rPr>
            <a:t> </a:t>
          </a:r>
          <a:r>
            <a:rPr lang="en-US" sz="1500" dirty="0" err="1" smtClean="0">
              <a:latin typeface="Arial" charset="0"/>
              <a:cs typeface="Arial" charset="0"/>
            </a:rPr>
            <a:t>hoạt</a:t>
          </a:r>
          <a:r>
            <a:rPr lang="en-US" sz="1500" dirty="0" smtClean="0">
              <a:latin typeface="Arial" charset="0"/>
              <a:cs typeface="Arial" charset="0"/>
            </a:rPr>
            <a:t> </a:t>
          </a:r>
          <a:r>
            <a:rPr lang="en-US" sz="1500" dirty="0" err="1" smtClean="0">
              <a:latin typeface="Arial" charset="0"/>
              <a:cs typeface="Arial" charset="0"/>
            </a:rPr>
            <a:t>động</a:t>
          </a:r>
          <a:r>
            <a:rPr lang="en-US" sz="1500" dirty="0" smtClean="0">
              <a:latin typeface="Arial" charset="0"/>
              <a:cs typeface="Arial" charset="0"/>
            </a:rPr>
            <a:t> </a:t>
          </a:r>
          <a:r>
            <a:rPr lang="en-US" sz="1500" dirty="0" err="1" smtClean="0">
              <a:latin typeface="Arial" charset="0"/>
              <a:cs typeface="Arial" charset="0"/>
            </a:rPr>
            <a:t>thương</a:t>
          </a:r>
          <a:r>
            <a:rPr lang="en-US" sz="1500" dirty="0" smtClean="0">
              <a:latin typeface="Arial" charset="0"/>
              <a:cs typeface="Arial" charset="0"/>
            </a:rPr>
            <a:t> </a:t>
          </a:r>
          <a:r>
            <a:rPr lang="en-US" sz="1500" dirty="0" err="1" smtClean="0">
              <a:latin typeface="Arial" charset="0"/>
              <a:cs typeface="Arial" charset="0"/>
            </a:rPr>
            <a:t>mại</a:t>
          </a:r>
          <a:r>
            <a:rPr lang="en-US" sz="1500" dirty="0" smtClean="0">
              <a:latin typeface="Arial" charset="0"/>
              <a:cs typeface="Arial" charset="0"/>
            </a:rPr>
            <a:t>: “</a:t>
          </a:r>
          <a:r>
            <a:rPr lang="en-US" sz="1500" i="1" dirty="0" err="1" smtClean="0">
              <a:latin typeface="Arial" charset="0"/>
              <a:cs typeface="Arial" charset="0"/>
            </a:rPr>
            <a:t>Khuyến</a:t>
          </a:r>
          <a:r>
            <a:rPr lang="en-US" sz="1500" i="1" dirty="0" smtClean="0">
              <a:latin typeface="Arial" charset="0"/>
              <a:cs typeface="Arial" charset="0"/>
            </a:rPr>
            <a:t> </a:t>
          </a:r>
          <a:r>
            <a:rPr lang="en-US" sz="1500" i="1" dirty="0" err="1" smtClean="0">
              <a:latin typeface="Arial" charset="0"/>
              <a:cs typeface="Arial" charset="0"/>
            </a:rPr>
            <a:t>mại</a:t>
          </a:r>
          <a:r>
            <a:rPr lang="en-US" sz="1500" i="1" dirty="0" smtClean="0">
              <a:latin typeface="Arial" charset="0"/>
              <a:cs typeface="Arial" charset="0"/>
            </a:rPr>
            <a:t> </a:t>
          </a:r>
          <a:r>
            <a:rPr lang="en-US" sz="1500" i="1" dirty="0" err="1" smtClean="0">
              <a:latin typeface="Arial" charset="0"/>
              <a:cs typeface="Arial" charset="0"/>
            </a:rPr>
            <a:t>hoặc</a:t>
          </a:r>
          <a:r>
            <a:rPr lang="en-US" sz="1500" i="1" dirty="0" smtClean="0">
              <a:latin typeface="Arial" charset="0"/>
              <a:cs typeface="Arial" charset="0"/>
            </a:rPr>
            <a:t> </a:t>
          </a:r>
          <a:r>
            <a:rPr lang="en-US" sz="1500" i="1" dirty="0" err="1" smtClean="0">
              <a:latin typeface="Arial" charset="0"/>
              <a:cs typeface="Arial" charset="0"/>
            </a:rPr>
            <a:t>sử</a:t>
          </a:r>
          <a:r>
            <a:rPr lang="en-US" sz="1500" i="1" dirty="0" smtClean="0">
              <a:latin typeface="Arial" charset="0"/>
              <a:cs typeface="Arial" charset="0"/>
            </a:rPr>
            <a:t> </a:t>
          </a:r>
          <a:r>
            <a:rPr lang="en-US" sz="1500" i="1" dirty="0" err="1" smtClean="0">
              <a:latin typeface="Arial" charset="0"/>
              <a:cs typeface="Arial" charset="0"/>
            </a:rPr>
            <a:t>dụng</a:t>
          </a:r>
          <a:r>
            <a:rPr lang="en-US" sz="1500" i="1" dirty="0" smtClean="0">
              <a:latin typeface="Arial" charset="0"/>
              <a:cs typeface="Arial" charset="0"/>
            </a:rPr>
            <a:t> </a:t>
          </a:r>
          <a:r>
            <a:rPr lang="en-US" sz="1500" i="1" dirty="0" err="1" smtClean="0">
              <a:latin typeface="Arial" charset="0"/>
              <a:cs typeface="Arial" charset="0"/>
            </a:rPr>
            <a:t>thuốc</a:t>
          </a:r>
          <a:r>
            <a:rPr lang="en-US" sz="1500" i="1" dirty="0" smtClean="0">
              <a:latin typeface="Arial" charset="0"/>
              <a:cs typeface="Arial" charset="0"/>
            </a:rPr>
            <a:t> </a:t>
          </a:r>
          <a:r>
            <a:rPr lang="en-US" sz="1500" i="1" dirty="0" err="1" smtClean="0">
              <a:latin typeface="Arial" charset="0"/>
              <a:cs typeface="Arial" charset="0"/>
            </a:rPr>
            <a:t>lá</a:t>
          </a:r>
          <a:r>
            <a:rPr lang="en-US" sz="1500" i="1" dirty="0" smtClean="0">
              <a:latin typeface="Arial" charset="0"/>
              <a:cs typeface="Arial" charset="0"/>
            </a:rPr>
            <a:t> </a:t>
          </a:r>
          <a:r>
            <a:rPr lang="en-US" sz="1500" i="1" dirty="0" err="1" smtClean="0">
              <a:latin typeface="Arial" charset="0"/>
              <a:cs typeface="Arial" charset="0"/>
            </a:rPr>
            <a:t>để</a:t>
          </a:r>
          <a:r>
            <a:rPr lang="en-US" sz="1500" i="1" dirty="0" smtClean="0">
              <a:latin typeface="Arial" charset="0"/>
              <a:cs typeface="Arial" charset="0"/>
            </a:rPr>
            <a:t> </a:t>
          </a:r>
          <a:r>
            <a:rPr lang="en-US" sz="1500" i="1" dirty="0" err="1" smtClean="0">
              <a:latin typeface="Arial" charset="0"/>
              <a:cs typeface="Arial" charset="0"/>
            </a:rPr>
            <a:t>khuyến</a:t>
          </a:r>
          <a:r>
            <a:rPr lang="en-US" sz="1500" i="1" dirty="0" smtClean="0">
              <a:latin typeface="Arial" charset="0"/>
              <a:cs typeface="Arial" charset="0"/>
            </a:rPr>
            <a:t> </a:t>
          </a:r>
          <a:r>
            <a:rPr lang="en-US" sz="1500" i="1" dirty="0" err="1" smtClean="0">
              <a:latin typeface="Arial" charset="0"/>
              <a:cs typeface="Arial" charset="0"/>
            </a:rPr>
            <a:t>mại</a:t>
          </a:r>
          <a:r>
            <a:rPr lang="en-US" sz="1500" i="1" dirty="0" smtClean="0">
              <a:latin typeface="Arial" charset="0"/>
              <a:cs typeface="Arial" charset="0"/>
            </a:rPr>
            <a:t> </a:t>
          </a:r>
          <a:r>
            <a:rPr lang="en-US" sz="1500" i="1" dirty="0" err="1" smtClean="0">
              <a:latin typeface="Arial" charset="0"/>
              <a:cs typeface="Arial" charset="0"/>
            </a:rPr>
            <a:t>dưới</a:t>
          </a:r>
          <a:r>
            <a:rPr lang="en-US" sz="1500" i="1" dirty="0" smtClean="0">
              <a:latin typeface="Arial" charset="0"/>
              <a:cs typeface="Arial" charset="0"/>
            </a:rPr>
            <a:t> </a:t>
          </a:r>
          <a:r>
            <a:rPr lang="en-US" sz="1500" i="1" dirty="0" err="1" smtClean="0">
              <a:latin typeface="Arial" charset="0"/>
              <a:cs typeface="Arial" charset="0"/>
            </a:rPr>
            <a:t>mọi</a:t>
          </a:r>
          <a:r>
            <a:rPr lang="en-US" sz="1500" i="1" dirty="0" smtClean="0">
              <a:latin typeface="Arial" charset="0"/>
              <a:cs typeface="Arial" charset="0"/>
            </a:rPr>
            <a:t> </a:t>
          </a:r>
          <a:r>
            <a:rPr lang="en-US" sz="1500" i="1" dirty="0" err="1" smtClean="0">
              <a:latin typeface="Arial" charset="0"/>
              <a:cs typeface="Arial" charset="0"/>
            </a:rPr>
            <a:t>hình</a:t>
          </a:r>
          <a:r>
            <a:rPr lang="en-US" sz="1500" i="1" dirty="0" smtClean="0">
              <a:latin typeface="Arial" charset="0"/>
              <a:cs typeface="Arial" charset="0"/>
            </a:rPr>
            <a:t> </a:t>
          </a:r>
          <a:r>
            <a:rPr lang="en-US" sz="1500" i="1" dirty="0" err="1" smtClean="0">
              <a:latin typeface="Arial" charset="0"/>
              <a:cs typeface="Arial" charset="0"/>
            </a:rPr>
            <a:t>thức</a:t>
          </a:r>
          <a:r>
            <a:rPr lang="en-US" sz="1500" i="1" dirty="0" smtClean="0">
              <a:latin typeface="Arial" charset="0"/>
              <a:cs typeface="Arial" charset="0"/>
            </a:rPr>
            <a:t>”</a:t>
          </a:r>
          <a:endParaRPr lang="en-US" sz="1500" dirty="0" smtClean="0">
            <a:latin typeface="Arial" charset="0"/>
            <a:cs typeface="Arial" charset="0"/>
          </a:endParaRPr>
        </a:p>
      </dgm:t>
    </dgm:pt>
    <dgm:pt modelId="{42679C67-9DAB-4F1D-AAB6-F94E131B1738}" type="parTrans" cxnId="{5D562F0F-43FB-4395-8889-10E159232EAD}">
      <dgm:prSet/>
      <dgm:spPr/>
      <dgm:t>
        <a:bodyPr/>
        <a:lstStyle/>
        <a:p>
          <a:endParaRPr lang="en-US"/>
        </a:p>
      </dgm:t>
    </dgm:pt>
    <dgm:pt modelId="{CF3730A8-CCBD-45C3-8D45-9E2C762FBD8A}" type="sibTrans" cxnId="{5D562F0F-43FB-4395-8889-10E159232EAD}">
      <dgm:prSet/>
      <dgm:spPr/>
      <dgm:t>
        <a:bodyPr/>
        <a:lstStyle/>
        <a:p>
          <a:endParaRPr lang="en-US"/>
        </a:p>
      </dgm:t>
    </dgm:pt>
    <dgm:pt modelId="{2635C0C0-7613-449D-AE08-6D31702C195B}">
      <dgm:prSet custT="1"/>
      <dgm:spPr/>
      <dgm:t>
        <a:bodyPr/>
        <a:lstStyle/>
        <a:p>
          <a:r>
            <a:rPr lang="pt-BR" sz="1800" dirty="0" smtClean="0">
              <a:latin typeface="Arial" charset="0"/>
              <a:cs typeface="Arial" charset="0"/>
            </a:rPr>
            <a:t>Điều 7. Sản phẩm, hàng hóa, dịch vụ cấm quảng cáo: “...</a:t>
          </a:r>
          <a:r>
            <a:rPr lang="pt-BR" sz="1800" i="1" dirty="0" smtClean="0">
              <a:latin typeface="Arial" charset="0"/>
              <a:cs typeface="Arial" charset="0"/>
            </a:rPr>
            <a:t>Thuốc lá</a:t>
          </a:r>
          <a:r>
            <a:rPr lang="pt-BR" sz="1800" dirty="0" smtClean="0">
              <a:latin typeface="Arial" charset="0"/>
              <a:cs typeface="Arial" charset="0"/>
            </a:rPr>
            <a:t>”</a:t>
          </a:r>
        </a:p>
      </dgm:t>
    </dgm:pt>
    <dgm:pt modelId="{34EBA3A9-F711-4688-A015-DC16C52A4583}" type="parTrans" cxnId="{08D8F9B1-3FD9-4421-BD60-3F6DEB75EEC2}">
      <dgm:prSet/>
      <dgm:spPr/>
      <dgm:t>
        <a:bodyPr/>
        <a:lstStyle/>
        <a:p>
          <a:endParaRPr lang="en-US"/>
        </a:p>
      </dgm:t>
    </dgm:pt>
    <dgm:pt modelId="{E7ED4A75-BCC8-449D-A6FB-092AE95C4C1B}" type="sibTrans" cxnId="{08D8F9B1-3FD9-4421-BD60-3F6DEB75EEC2}">
      <dgm:prSet/>
      <dgm:spPr/>
      <dgm:t>
        <a:bodyPr/>
        <a:lstStyle/>
        <a:p>
          <a:endParaRPr lang="en-US"/>
        </a:p>
      </dgm:t>
    </dgm:pt>
    <dgm:pt modelId="{78D6B080-F621-4E30-8631-BE9067C67987}">
      <dgm:prSet custT="1"/>
      <dgm:spPr/>
      <dgm:t>
        <a:bodyPr/>
        <a:lstStyle/>
        <a:p>
          <a:r>
            <a:rPr lang="en-US" sz="1400" u="sng" dirty="0" err="1" smtClean="0">
              <a:latin typeface="Arial" charset="0"/>
              <a:cs typeface="Arial" charset="0"/>
            </a:rPr>
            <a:t>Điều</a:t>
          </a:r>
          <a:r>
            <a:rPr lang="en-US" sz="1400" u="sng" dirty="0" smtClean="0">
              <a:latin typeface="Arial" charset="0"/>
              <a:cs typeface="Arial" charset="0"/>
            </a:rPr>
            <a:t> 9</a:t>
          </a:r>
          <a:r>
            <a:rPr lang="en-US" sz="1400" dirty="0" smtClean="0">
              <a:latin typeface="Arial" charset="0"/>
              <a:cs typeface="Arial" charset="0"/>
            </a:rPr>
            <a:t>. </a:t>
          </a:r>
          <a:r>
            <a:rPr lang="en-US" sz="1400" dirty="0" err="1" smtClean="0">
              <a:latin typeface="Arial" charset="0"/>
              <a:cs typeface="Arial" charset="0"/>
            </a:rPr>
            <a:t>Các</a:t>
          </a:r>
          <a:r>
            <a:rPr lang="en-US" sz="1400" dirty="0" smtClean="0">
              <a:latin typeface="Arial" charset="0"/>
              <a:cs typeface="Arial" charset="0"/>
            </a:rPr>
            <a:t> </a:t>
          </a:r>
          <a:r>
            <a:rPr lang="en-US" sz="1400" dirty="0" err="1" smtClean="0">
              <a:latin typeface="Arial" charset="0"/>
              <a:cs typeface="Arial" charset="0"/>
            </a:rPr>
            <a:t>hành</a:t>
          </a:r>
          <a:r>
            <a:rPr lang="en-US" sz="1400" dirty="0" smtClean="0">
              <a:latin typeface="Arial" charset="0"/>
              <a:cs typeface="Arial" charset="0"/>
            </a:rPr>
            <a:t> vi </a:t>
          </a:r>
          <a:r>
            <a:rPr lang="en-US" sz="1400" dirty="0" err="1" smtClean="0">
              <a:latin typeface="Arial" charset="0"/>
              <a:cs typeface="Arial" charset="0"/>
            </a:rPr>
            <a:t>bị</a:t>
          </a:r>
          <a:r>
            <a:rPr lang="en-US" sz="1400" dirty="0" smtClean="0">
              <a:latin typeface="Arial" charset="0"/>
              <a:cs typeface="Arial" charset="0"/>
            </a:rPr>
            <a:t> </a:t>
          </a:r>
          <a:r>
            <a:rPr lang="en-US" sz="1400" dirty="0" err="1" smtClean="0">
              <a:latin typeface="Arial" charset="0"/>
              <a:cs typeface="Arial" charset="0"/>
            </a:rPr>
            <a:t>nghiêm</a:t>
          </a:r>
          <a:r>
            <a:rPr lang="en-US" sz="1400" dirty="0" smtClean="0">
              <a:latin typeface="Arial" charset="0"/>
              <a:cs typeface="Arial" charset="0"/>
            </a:rPr>
            <a:t> </a:t>
          </a:r>
          <a:r>
            <a:rPr lang="en-US" sz="1400" dirty="0" err="1" smtClean="0">
              <a:latin typeface="Arial" charset="0"/>
              <a:cs typeface="Arial" charset="0"/>
            </a:rPr>
            <a:t>cấm</a:t>
          </a:r>
          <a:r>
            <a:rPr lang="en-US" sz="1400" dirty="0" smtClean="0">
              <a:latin typeface="Arial" charset="0"/>
              <a:cs typeface="Arial" charset="0"/>
            </a:rPr>
            <a:t>: </a:t>
          </a:r>
          <a:r>
            <a:rPr lang="vi-VN" sz="1400" i="1" dirty="0" smtClean="0">
              <a:latin typeface="Arial" charset="0"/>
              <a:cs typeface="Arial" charset="0"/>
            </a:rPr>
            <a:t>Quảng cáo, khuyến mại thuốc lá; tiếp thị thuốc lá trực tiếp tới người tiêu dùng dưới mọi hình thức</a:t>
          </a:r>
          <a:endParaRPr lang="en-US" sz="1400" i="1" dirty="0" smtClean="0">
            <a:latin typeface="Arial" charset="0"/>
            <a:cs typeface="Arial" charset="0"/>
          </a:endParaRPr>
        </a:p>
      </dgm:t>
    </dgm:pt>
    <dgm:pt modelId="{D0579F15-2D37-4A48-895F-C0B94A4AC175}" type="parTrans" cxnId="{E09682E1-072C-4CFF-9ACD-31C650C3811A}">
      <dgm:prSet/>
      <dgm:spPr/>
      <dgm:t>
        <a:bodyPr/>
        <a:lstStyle/>
        <a:p>
          <a:endParaRPr lang="en-US"/>
        </a:p>
      </dgm:t>
    </dgm:pt>
    <dgm:pt modelId="{F40B992C-8D64-44F7-97EF-BA1EBDC89198}" type="sibTrans" cxnId="{E09682E1-072C-4CFF-9ACD-31C650C3811A}">
      <dgm:prSet/>
      <dgm:spPr/>
      <dgm:t>
        <a:bodyPr/>
        <a:lstStyle/>
        <a:p>
          <a:endParaRPr lang="en-US"/>
        </a:p>
      </dgm:t>
    </dgm:pt>
    <dgm:pt modelId="{7099293E-C481-4D04-8B07-82729B0560ED}">
      <dgm:prSet custT="1"/>
      <dgm:spPr/>
      <dgm:t>
        <a:bodyPr/>
        <a:lstStyle/>
        <a:p>
          <a:r>
            <a:rPr lang="en-US" sz="1400" u="sng" dirty="0" err="1" smtClean="0">
              <a:latin typeface="Arial" charset="0"/>
              <a:cs typeface="Arial" charset="0"/>
            </a:rPr>
            <a:t>Điều</a:t>
          </a:r>
          <a:r>
            <a:rPr lang="en-US" sz="1400" u="sng" dirty="0" smtClean="0">
              <a:latin typeface="Arial" charset="0"/>
              <a:cs typeface="Arial" charset="0"/>
            </a:rPr>
            <a:t> 25</a:t>
          </a:r>
          <a:r>
            <a:rPr lang="en-US" sz="1400" dirty="0" smtClean="0">
              <a:latin typeface="Arial" charset="0"/>
              <a:cs typeface="Arial" charset="0"/>
            </a:rPr>
            <a:t>. </a:t>
          </a:r>
          <a:r>
            <a:rPr lang="en-US" sz="1400" dirty="0" err="1" smtClean="0">
              <a:latin typeface="Arial" charset="0"/>
              <a:cs typeface="Arial" charset="0"/>
            </a:rPr>
            <a:t>điểm</a:t>
          </a:r>
          <a:r>
            <a:rPr lang="en-US" sz="1400" dirty="0" smtClean="0">
              <a:latin typeface="Arial" charset="0"/>
              <a:cs typeface="Arial" charset="0"/>
            </a:rPr>
            <a:t> </a:t>
          </a:r>
          <a:r>
            <a:rPr lang="en-US" sz="1400" dirty="0" err="1" smtClean="0">
              <a:latin typeface="Arial" charset="0"/>
              <a:cs typeface="Arial" charset="0"/>
            </a:rPr>
            <a:t>bán</a:t>
          </a:r>
          <a:r>
            <a:rPr lang="en-US" sz="1400" dirty="0" smtClean="0">
              <a:latin typeface="Arial" charset="0"/>
              <a:cs typeface="Arial" charset="0"/>
            </a:rPr>
            <a:t> </a:t>
          </a:r>
          <a:r>
            <a:rPr lang="en-US" sz="1400" dirty="0" err="1" smtClean="0">
              <a:latin typeface="Arial" charset="0"/>
              <a:cs typeface="Arial" charset="0"/>
            </a:rPr>
            <a:t>lẻ</a:t>
          </a:r>
          <a:r>
            <a:rPr lang="en-US" sz="1400" dirty="0" smtClean="0">
              <a:latin typeface="Arial" charset="0"/>
              <a:cs typeface="Arial" charset="0"/>
            </a:rPr>
            <a:t> </a:t>
          </a:r>
          <a:r>
            <a:rPr lang="en-US" sz="1400" dirty="0" err="1" smtClean="0">
              <a:latin typeface="Arial" charset="0"/>
              <a:cs typeface="Arial" charset="0"/>
            </a:rPr>
            <a:t>thuốc</a:t>
          </a:r>
          <a:r>
            <a:rPr lang="en-US" sz="1400" dirty="0" smtClean="0">
              <a:latin typeface="Arial" charset="0"/>
              <a:cs typeface="Arial" charset="0"/>
            </a:rPr>
            <a:t> </a:t>
          </a:r>
          <a:r>
            <a:rPr lang="en-US" sz="1400" dirty="0" err="1" smtClean="0">
              <a:latin typeface="Arial" charset="0"/>
              <a:cs typeface="Arial" charset="0"/>
            </a:rPr>
            <a:t>lá</a:t>
          </a:r>
          <a:r>
            <a:rPr lang="en-US" sz="1400" dirty="0" smtClean="0">
              <a:latin typeface="Arial" charset="0"/>
              <a:cs typeface="Arial" charset="0"/>
            </a:rPr>
            <a:t> </a:t>
          </a:r>
          <a:r>
            <a:rPr lang="en-US" sz="1400" dirty="0" err="1" smtClean="0">
              <a:latin typeface="Arial" charset="0"/>
              <a:cs typeface="Arial" charset="0"/>
            </a:rPr>
            <a:t>không</a:t>
          </a:r>
          <a:r>
            <a:rPr lang="en-US" sz="1400" dirty="0" smtClean="0">
              <a:latin typeface="Arial" charset="0"/>
              <a:cs typeface="Arial" charset="0"/>
            </a:rPr>
            <a:t> </a:t>
          </a:r>
          <a:r>
            <a:rPr lang="en-US" sz="1400" dirty="0" err="1" smtClean="0">
              <a:latin typeface="Arial" charset="0"/>
              <a:cs typeface="Arial" charset="0"/>
            </a:rPr>
            <a:t>được</a:t>
          </a:r>
          <a:r>
            <a:rPr lang="en-US" sz="1400" dirty="0" smtClean="0">
              <a:latin typeface="Arial" charset="0"/>
              <a:cs typeface="Arial" charset="0"/>
            </a:rPr>
            <a:t> </a:t>
          </a:r>
          <a:r>
            <a:rPr lang="en-US" sz="1400" dirty="0" err="1" smtClean="0">
              <a:latin typeface="Arial" charset="0"/>
              <a:cs typeface="Arial" charset="0"/>
            </a:rPr>
            <a:t>trưng</a:t>
          </a:r>
          <a:r>
            <a:rPr lang="en-US" sz="1400" dirty="0" smtClean="0">
              <a:latin typeface="Arial" charset="0"/>
              <a:cs typeface="Arial" charset="0"/>
            </a:rPr>
            <a:t> </a:t>
          </a:r>
          <a:r>
            <a:rPr lang="en-US" sz="1400" dirty="0" err="1" smtClean="0">
              <a:latin typeface="Arial" charset="0"/>
              <a:cs typeface="Arial" charset="0"/>
            </a:rPr>
            <a:t>bày</a:t>
          </a:r>
          <a:r>
            <a:rPr lang="en-US" sz="1400" dirty="0" smtClean="0">
              <a:latin typeface="Arial" charset="0"/>
              <a:cs typeface="Arial" charset="0"/>
            </a:rPr>
            <a:t> </a:t>
          </a:r>
          <a:r>
            <a:rPr lang="en-US" sz="1400" dirty="0" err="1" smtClean="0">
              <a:latin typeface="Arial" charset="0"/>
              <a:cs typeface="Arial" charset="0"/>
            </a:rPr>
            <a:t>quá</a:t>
          </a:r>
          <a:r>
            <a:rPr lang="en-US" sz="1400" dirty="0" smtClean="0">
              <a:latin typeface="Arial" charset="0"/>
              <a:cs typeface="Arial" charset="0"/>
            </a:rPr>
            <a:t> </a:t>
          </a:r>
          <a:r>
            <a:rPr lang="en-US" sz="1400" dirty="0" err="1" smtClean="0">
              <a:latin typeface="Arial" charset="0"/>
              <a:cs typeface="Arial" charset="0"/>
            </a:rPr>
            <a:t>một</a:t>
          </a:r>
          <a:r>
            <a:rPr lang="en-US" sz="1400" dirty="0" smtClean="0">
              <a:latin typeface="Arial" charset="0"/>
              <a:cs typeface="Arial" charset="0"/>
            </a:rPr>
            <a:t> </a:t>
          </a:r>
          <a:r>
            <a:rPr lang="en-US" sz="1400" dirty="0" err="1" smtClean="0">
              <a:latin typeface="Arial" charset="0"/>
              <a:cs typeface="Arial" charset="0"/>
            </a:rPr>
            <a:t>bao</a:t>
          </a:r>
          <a:r>
            <a:rPr lang="en-US" sz="1400" dirty="0" smtClean="0">
              <a:latin typeface="Arial" charset="0"/>
              <a:cs typeface="Arial" charset="0"/>
            </a:rPr>
            <a:t>, </a:t>
          </a:r>
          <a:r>
            <a:rPr lang="en-US" sz="1400" dirty="0" err="1" smtClean="0">
              <a:latin typeface="Arial" charset="0"/>
              <a:cs typeface="Arial" charset="0"/>
            </a:rPr>
            <a:t>một</a:t>
          </a:r>
          <a:r>
            <a:rPr lang="en-US" sz="1400" dirty="0" smtClean="0">
              <a:latin typeface="Arial" charset="0"/>
              <a:cs typeface="Arial" charset="0"/>
            </a:rPr>
            <a:t> </a:t>
          </a:r>
          <a:r>
            <a:rPr lang="en-US" sz="1400" dirty="0" err="1" smtClean="0">
              <a:latin typeface="Arial" charset="0"/>
              <a:cs typeface="Arial" charset="0"/>
            </a:rPr>
            <a:t>tút</a:t>
          </a:r>
          <a:r>
            <a:rPr lang="en-US" sz="1400" dirty="0" smtClean="0">
              <a:latin typeface="Arial" charset="0"/>
              <a:cs typeface="Arial" charset="0"/>
            </a:rPr>
            <a:t> </a:t>
          </a:r>
          <a:r>
            <a:rPr lang="en-US" sz="1400" dirty="0" err="1" smtClean="0">
              <a:latin typeface="Arial" charset="0"/>
              <a:cs typeface="Arial" charset="0"/>
            </a:rPr>
            <a:t>hoặc</a:t>
          </a:r>
          <a:r>
            <a:rPr lang="en-US" sz="1400" dirty="0" smtClean="0">
              <a:latin typeface="Arial" charset="0"/>
              <a:cs typeface="Arial" charset="0"/>
            </a:rPr>
            <a:t> </a:t>
          </a:r>
          <a:r>
            <a:rPr lang="en-US" sz="1400" dirty="0" err="1" smtClean="0">
              <a:latin typeface="Arial" charset="0"/>
              <a:cs typeface="Arial" charset="0"/>
            </a:rPr>
            <a:t>một</a:t>
          </a:r>
          <a:r>
            <a:rPr lang="en-US" sz="1400" dirty="0" smtClean="0">
              <a:latin typeface="Arial" charset="0"/>
              <a:cs typeface="Arial" charset="0"/>
            </a:rPr>
            <a:t> </a:t>
          </a:r>
          <a:r>
            <a:rPr lang="en-US" sz="1400" dirty="0" err="1" smtClean="0">
              <a:latin typeface="Arial" charset="0"/>
              <a:cs typeface="Arial" charset="0"/>
            </a:rPr>
            <a:t>hộp</a:t>
          </a:r>
          <a:r>
            <a:rPr lang="en-US" sz="1400" dirty="0" smtClean="0">
              <a:latin typeface="Arial" charset="0"/>
              <a:cs typeface="Arial" charset="0"/>
            </a:rPr>
            <a:t> </a:t>
          </a:r>
          <a:r>
            <a:rPr lang="en-US" sz="1400" dirty="0" err="1" smtClean="0">
              <a:latin typeface="Arial" charset="0"/>
              <a:cs typeface="Arial" charset="0"/>
            </a:rPr>
            <a:t>của</a:t>
          </a:r>
          <a:r>
            <a:rPr lang="en-US" sz="1400" dirty="0" smtClean="0">
              <a:latin typeface="Arial" charset="0"/>
              <a:cs typeface="Arial" charset="0"/>
            </a:rPr>
            <a:t> </a:t>
          </a:r>
          <a:r>
            <a:rPr lang="en-US" sz="1400" dirty="0" err="1" smtClean="0">
              <a:latin typeface="Arial" charset="0"/>
              <a:cs typeface="Arial" charset="0"/>
            </a:rPr>
            <a:t>một</a:t>
          </a:r>
          <a:r>
            <a:rPr lang="en-US" sz="1400" dirty="0" smtClean="0">
              <a:latin typeface="Arial" charset="0"/>
              <a:cs typeface="Arial" charset="0"/>
            </a:rPr>
            <a:t> </a:t>
          </a:r>
          <a:r>
            <a:rPr lang="en-US" sz="1400" dirty="0" err="1" smtClean="0">
              <a:latin typeface="Arial" charset="0"/>
              <a:cs typeface="Arial" charset="0"/>
            </a:rPr>
            <a:t>nhãn</a:t>
          </a:r>
          <a:r>
            <a:rPr lang="en-US" sz="1400" dirty="0" smtClean="0">
              <a:latin typeface="Arial" charset="0"/>
              <a:cs typeface="Arial" charset="0"/>
            </a:rPr>
            <a:t> </a:t>
          </a:r>
          <a:r>
            <a:rPr lang="en-US" sz="1400" dirty="0" err="1" smtClean="0">
              <a:latin typeface="Arial" charset="0"/>
              <a:cs typeface="Arial" charset="0"/>
            </a:rPr>
            <a:t>hiệu</a:t>
          </a:r>
          <a:r>
            <a:rPr lang="en-US" sz="1400" dirty="0" smtClean="0">
              <a:latin typeface="Arial" charset="0"/>
              <a:cs typeface="Arial" charset="0"/>
            </a:rPr>
            <a:t> </a:t>
          </a:r>
          <a:r>
            <a:rPr lang="en-US" sz="1400" dirty="0" err="1" smtClean="0">
              <a:latin typeface="Arial" charset="0"/>
              <a:cs typeface="Arial" charset="0"/>
            </a:rPr>
            <a:t>thuốc</a:t>
          </a:r>
          <a:r>
            <a:rPr lang="en-US" sz="1400" dirty="0" smtClean="0">
              <a:latin typeface="Arial" charset="0"/>
              <a:cs typeface="Arial" charset="0"/>
            </a:rPr>
            <a:t> </a:t>
          </a:r>
          <a:r>
            <a:rPr lang="en-US" sz="1400" dirty="0" err="1" smtClean="0">
              <a:latin typeface="Arial" charset="0"/>
              <a:cs typeface="Arial" charset="0"/>
            </a:rPr>
            <a:t>lá</a:t>
          </a:r>
          <a:endParaRPr lang="en-US" sz="1400" dirty="0" smtClean="0">
            <a:latin typeface="Arial" charset="0"/>
            <a:cs typeface="Arial" charset="0"/>
          </a:endParaRPr>
        </a:p>
      </dgm:t>
    </dgm:pt>
    <dgm:pt modelId="{EA717F88-FD73-492B-8F0A-C22CD201A87F}" type="parTrans" cxnId="{070FD5F6-769F-4BE7-A429-BAC7F1DAACF7}">
      <dgm:prSet/>
      <dgm:spPr/>
      <dgm:t>
        <a:bodyPr/>
        <a:lstStyle/>
        <a:p>
          <a:endParaRPr lang="en-US"/>
        </a:p>
      </dgm:t>
    </dgm:pt>
    <dgm:pt modelId="{E1D52FAC-4713-4D72-A161-AF1DDECD8373}" type="sibTrans" cxnId="{070FD5F6-769F-4BE7-A429-BAC7F1DAACF7}">
      <dgm:prSet/>
      <dgm:spPr/>
      <dgm:t>
        <a:bodyPr/>
        <a:lstStyle/>
        <a:p>
          <a:endParaRPr lang="en-US"/>
        </a:p>
      </dgm:t>
    </dgm:pt>
    <dgm:pt modelId="{7DBA4C61-7C63-467C-9C7B-5B20ADD176DD}" type="pres">
      <dgm:prSet presAssocID="{ABE014E1-B5CD-4074-8776-9A91A9A91CBA}" presName="linearFlow" presStyleCnt="0">
        <dgm:presLayoutVars>
          <dgm:dir/>
          <dgm:animLvl val="lvl"/>
          <dgm:resizeHandles/>
        </dgm:presLayoutVars>
      </dgm:prSet>
      <dgm:spPr/>
      <dgm:t>
        <a:bodyPr/>
        <a:lstStyle/>
        <a:p>
          <a:endParaRPr lang="en-US"/>
        </a:p>
      </dgm:t>
    </dgm:pt>
    <dgm:pt modelId="{E935F29E-6906-413E-92F1-A5941163C520}" type="pres">
      <dgm:prSet presAssocID="{918FF1B6-ABCC-4E3E-918F-A8DDCF66761F}" presName="compositeNode" presStyleCnt="0">
        <dgm:presLayoutVars>
          <dgm:bulletEnabled val="1"/>
        </dgm:presLayoutVars>
      </dgm:prSet>
      <dgm:spPr/>
    </dgm:pt>
    <dgm:pt modelId="{CED80654-218E-4BD3-987E-5EE1652A9981}" type="pres">
      <dgm:prSet presAssocID="{918FF1B6-ABCC-4E3E-918F-A8DDCF66761F}" presName="image" presStyleLbl="fgImgPlace1" presStyleIdx="0" presStyleCnt="3"/>
      <dgm:spPr/>
    </dgm:pt>
    <dgm:pt modelId="{459910A7-FE87-4826-AC65-48E7BBED2EFD}" type="pres">
      <dgm:prSet presAssocID="{918FF1B6-ABCC-4E3E-918F-A8DDCF66761F}" presName="childNode" presStyleLbl="node1" presStyleIdx="0" presStyleCnt="3">
        <dgm:presLayoutVars>
          <dgm:bulletEnabled val="1"/>
        </dgm:presLayoutVars>
      </dgm:prSet>
      <dgm:spPr/>
      <dgm:t>
        <a:bodyPr/>
        <a:lstStyle/>
        <a:p>
          <a:endParaRPr lang="en-US"/>
        </a:p>
      </dgm:t>
    </dgm:pt>
    <dgm:pt modelId="{7A61A710-6B83-4B59-BC37-0692C4434A42}" type="pres">
      <dgm:prSet presAssocID="{918FF1B6-ABCC-4E3E-918F-A8DDCF66761F}" presName="parentNode" presStyleLbl="revTx" presStyleIdx="0" presStyleCnt="3">
        <dgm:presLayoutVars>
          <dgm:chMax val="0"/>
          <dgm:bulletEnabled val="1"/>
        </dgm:presLayoutVars>
      </dgm:prSet>
      <dgm:spPr/>
      <dgm:t>
        <a:bodyPr/>
        <a:lstStyle/>
        <a:p>
          <a:endParaRPr lang="en-US"/>
        </a:p>
      </dgm:t>
    </dgm:pt>
    <dgm:pt modelId="{BE4EF8C3-8FC7-4F46-A82F-33B7D472DA47}" type="pres">
      <dgm:prSet presAssocID="{69D25D49-6A51-4C6E-B9D3-7616997A9451}" presName="sibTrans" presStyleCnt="0"/>
      <dgm:spPr/>
    </dgm:pt>
    <dgm:pt modelId="{E1C97ED8-5224-4218-B152-15B1EA4DEEC1}" type="pres">
      <dgm:prSet presAssocID="{6EA9F486-5980-4775-96FC-7BE9480304B0}" presName="compositeNode" presStyleCnt="0">
        <dgm:presLayoutVars>
          <dgm:bulletEnabled val="1"/>
        </dgm:presLayoutVars>
      </dgm:prSet>
      <dgm:spPr/>
    </dgm:pt>
    <dgm:pt modelId="{AF3D606C-03B7-4A4B-B7FC-6F4C45ABF5EB}" type="pres">
      <dgm:prSet presAssocID="{6EA9F486-5980-4775-96FC-7BE9480304B0}" presName="image" presStyleLbl="fgImgPlace1" presStyleIdx="1" presStyleCnt="3"/>
      <dgm:spPr/>
    </dgm:pt>
    <dgm:pt modelId="{B6BAD112-D4FD-4458-A242-AFA6DBCE8E76}" type="pres">
      <dgm:prSet presAssocID="{6EA9F486-5980-4775-96FC-7BE9480304B0}" presName="childNode" presStyleLbl="node1" presStyleIdx="1" presStyleCnt="3">
        <dgm:presLayoutVars>
          <dgm:bulletEnabled val="1"/>
        </dgm:presLayoutVars>
      </dgm:prSet>
      <dgm:spPr/>
      <dgm:t>
        <a:bodyPr/>
        <a:lstStyle/>
        <a:p>
          <a:endParaRPr lang="en-US"/>
        </a:p>
      </dgm:t>
    </dgm:pt>
    <dgm:pt modelId="{7FECEBE3-FEC7-4530-84FA-F4EE9719793A}" type="pres">
      <dgm:prSet presAssocID="{6EA9F486-5980-4775-96FC-7BE9480304B0}" presName="parentNode" presStyleLbl="revTx" presStyleIdx="1" presStyleCnt="3">
        <dgm:presLayoutVars>
          <dgm:chMax val="0"/>
          <dgm:bulletEnabled val="1"/>
        </dgm:presLayoutVars>
      </dgm:prSet>
      <dgm:spPr/>
      <dgm:t>
        <a:bodyPr/>
        <a:lstStyle/>
        <a:p>
          <a:endParaRPr lang="en-US"/>
        </a:p>
      </dgm:t>
    </dgm:pt>
    <dgm:pt modelId="{3378EE1F-6C0F-4EF7-8BE1-83D038D166C8}" type="pres">
      <dgm:prSet presAssocID="{8305BD08-2C98-4D85-BE44-23A6DA4E542B}" presName="sibTrans" presStyleCnt="0"/>
      <dgm:spPr/>
    </dgm:pt>
    <dgm:pt modelId="{EDB5030B-FFA1-4C32-A19D-0264C67F9C3E}" type="pres">
      <dgm:prSet presAssocID="{F0ABA645-182B-4372-9A9B-E5F122198C5F}" presName="compositeNode" presStyleCnt="0">
        <dgm:presLayoutVars>
          <dgm:bulletEnabled val="1"/>
        </dgm:presLayoutVars>
      </dgm:prSet>
      <dgm:spPr/>
    </dgm:pt>
    <dgm:pt modelId="{5B6272FB-F885-4276-AF16-FEAEBD6EF1EE}" type="pres">
      <dgm:prSet presAssocID="{F0ABA645-182B-4372-9A9B-E5F122198C5F}" presName="image" presStyleLbl="fgImgPlace1" presStyleIdx="2" presStyleCnt="3"/>
      <dgm:spPr/>
    </dgm:pt>
    <dgm:pt modelId="{9A8D939A-6471-46EA-8C9A-4FB08C9CADF9}" type="pres">
      <dgm:prSet presAssocID="{F0ABA645-182B-4372-9A9B-E5F122198C5F}" presName="childNode" presStyleLbl="node1" presStyleIdx="2" presStyleCnt="3" custScaleX="136996">
        <dgm:presLayoutVars>
          <dgm:bulletEnabled val="1"/>
        </dgm:presLayoutVars>
      </dgm:prSet>
      <dgm:spPr/>
      <dgm:t>
        <a:bodyPr/>
        <a:lstStyle/>
        <a:p>
          <a:endParaRPr lang="en-US"/>
        </a:p>
      </dgm:t>
    </dgm:pt>
    <dgm:pt modelId="{0F3B64B2-E606-4620-8690-DD9A92E7376A}" type="pres">
      <dgm:prSet presAssocID="{F0ABA645-182B-4372-9A9B-E5F122198C5F}" presName="parentNode" presStyleLbl="revTx" presStyleIdx="2" presStyleCnt="3">
        <dgm:presLayoutVars>
          <dgm:chMax val="0"/>
          <dgm:bulletEnabled val="1"/>
        </dgm:presLayoutVars>
      </dgm:prSet>
      <dgm:spPr/>
      <dgm:t>
        <a:bodyPr/>
        <a:lstStyle/>
        <a:p>
          <a:endParaRPr lang="en-US"/>
        </a:p>
      </dgm:t>
    </dgm:pt>
  </dgm:ptLst>
  <dgm:cxnLst>
    <dgm:cxn modelId="{7E0E7F46-B85A-4A6A-B8B0-BA8E94F7674B}" srcId="{ABE014E1-B5CD-4074-8776-9A91A9A91CBA}" destId="{918FF1B6-ABCC-4E3E-918F-A8DDCF66761F}" srcOrd="0" destOrd="0" parTransId="{EEA04F5C-95AA-4D03-9649-B4EC4D548632}" sibTransId="{69D25D49-6A51-4C6E-B9D3-7616997A9451}"/>
    <dgm:cxn modelId="{08D8F9B1-3FD9-4421-BD60-3F6DEB75EEC2}" srcId="{CF9CB102-B1E1-43DB-9CEB-CC590FA3C2F1}" destId="{2635C0C0-7613-449D-AE08-6D31702C195B}" srcOrd="0" destOrd="0" parTransId="{34EBA3A9-F711-4688-A015-DC16C52A4583}" sibTransId="{E7ED4A75-BCC8-449D-A6FB-092AE95C4C1B}"/>
    <dgm:cxn modelId="{BE1F6C52-968D-4C55-9187-F30A18642D2F}" type="presOf" srcId="{918FF1B6-ABCC-4E3E-918F-A8DDCF66761F}" destId="{7A61A710-6B83-4B59-BC37-0692C4434A42}" srcOrd="0" destOrd="0" presId="urn:microsoft.com/office/officeart/2005/8/layout/hList2#1"/>
    <dgm:cxn modelId="{B8B5C403-72C7-41DC-8AB2-01960E239744}" type="presOf" srcId="{4634D8AD-87B2-44F3-A402-3A55542787E5}" destId="{459910A7-FE87-4826-AC65-48E7BBED2EFD}" srcOrd="0" destOrd="0" presId="urn:microsoft.com/office/officeart/2005/8/layout/hList2#1"/>
    <dgm:cxn modelId="{5BF1480E-D48C-4A43-BAC4-A18BBFF00446}" type="presOf" srcId="{ABE014E1-B5CD-4074-8776-9A91A9A91CBA}" destId="{7DBA4C61-7C63-467C-9C7B-5B20ADD176DD}" srcOrd="0" destOrd="0" presId="urn:microsoft.com/office/officeart/2005/8/layout/hList2#1"/>
    <dgm:cxn modelId="{070FD5F6-769F-4BE7-A429-BAC7F1DAACF7}" srcId="{2E580F17-D238-4292-AC63-DAF93A3DEBD9}" destId="{7099293E-C481-4D04-8B07-82729B0560ED}" srcOrd="1" destOrd="0" parTransId="{EA717F88-FD73-492B-8F0A-C22CD201A87F}" sibTransId="{E1D52FAC-4713-4D72-A161-AF1DDECD8373}"/>
    <dgm:cxn modelId="{BFDFFD5A-AE16-48A9-801C-755CE7F0DD88}" type="presOf" srcId="{7099293E-C481-4D04-8B07-82729B0560ED}" destId="{9A8D939A-6471-46EA-8C9A-4FB08C9CADF9}" srcOrd="0" destOrd="2" presId="urn:microsoft.com/office/officeart/2005/8/layout/hList2#1"/>
    <dgm:cxn modelId="{213780D4-32DF-463F-880F-6E6DAAC33B22}" type="presOf" srcId="{2635C0C0-7613-449D-AE08-6D31702C195B}" destId="{B6BAD112-D4FD-4458-A242-AFA6DBCE8E76}" srcOrd="0" destOrd="1" presId="urn:microsoft.com/office/officeart/2005/8/layout/hList2#1"/>
    <dgm:cxn modelId="{3F35D1BD-A975-4635-AF9E-A8CC96742986}" type="presOf" srcId="{E47FED3A-FC6E-4FFF-A631-53404D4B5910}" destId="{459910A7-FE87-4826-AC65-48E7BBED2EFD}" srcOrd="0" destOrd="1" presId="urn:microsoft.com/office/officeart/2005/8/layout/hList2#1"/>
    <dgm:cxn modelId="{B52E79D1-311B-4131-A019-0C0776440467}" type="presOf" srcId="{F0ABA645-182B-4372-9A9B-E5F122198C5F}" destId="{0F3B64B2-E606-4620-8690-DD9A92E7376A}" srcOrd="0" destOrd="0" presId="urn:microsoft.com/office/officeart/2005/8/layout/hList2#1"/>
    <dgm:cxn modelId="{6105647B-2703-4EA5-9AD8-0DC480F124D8}" srcId="{F0ABA645-182B-4372-9A9B-E5F122198C5F}" destId="{2E580F17-D238-4292-AC63-DAF93A3DEBD9}" srcOrd="0" destOrd="0" parTransId="{893F3940-7668-480B-B341-42980A25EBE9}" sibTransId="{24479230-26B1-4606-BC45-07196367EE6E}"/>
    <dgm:cxn modelId="{52ACD671-6B51-48ED-A4F9-F5E95CDFB73C}" type="presOf" srcId="{6EA9F486-5980-4775-96FC-7BE9480304B0}" destId="{7FECEBE3-FEC7-4530-84FA-F4EE9719793A}" srcOrd="0" destOrd="0" presId="urn:microsoft.com/office/officeart/2005/8/layout/hList2#1"/>
    <dgm:cxn modelId="{E09682E1-072C-4CFF-9ACD-31C650C3811A}" srcId="{2E580F17-D238-4292-AC63-DAF93A3DEBD9}" destId="{78D6B080-F621-4E30-8631-BE9067C67987}" srcOrd="0" destOrd="0" parTransId="{D0579F15-2D37-4A48-895F-C0B94A4AC175}" sibTransId="{F40B992C-8D64-44F7-97EF-BA1EBDC89198}"/>
    <dgm:cxn modelId="{92324CAA-AE97-49CB-9EEB-BEAF830C40C9}" srcId="{918FF1B6-ABCC-4E3E-918F-A8DDCF66761F}" destId="{4634D8AD-87B2-44F3-A402-3A55542787E5}" srcOrd="0" destOrd="0" parTransId="{59F541D9-C297-4864-900A-31E2C4A0E290}" sibTransId="{1823A544-AC44-4640-A937-FADD9A01F8F9}"/>
    <dgm:cxn modelId="{CFC865DE-AEF3-478F-B65F-23C8825311D1}" srcId="{6EA9F486-5980-4775-96FC-7BE9480304B0}" destId="{CF9CB102-B1E1-43DB-9CEB-CC590FA3C2F1}" srcOrd="0" destOrd="0" parTransId="{DCEF64CF-47F5-4FBB-AFC9-57EDA9FBEAFF}" sibTransId="{6FBB25A9-E9FA-44B6-922B-ECAF606E8A0C}"/>
    <dgm:cxn modelId="{8517CFFE-025B-4390-897E-950373167FF3}" type="presOf" srcId="{CF9CB102-B1E1-43DB-9CEB-CC590FA3C2F1}" destId="{B6BAD112-D4FD-4458-A242-AFA6DBCE8E76}" srcOrd="0" destOrd="0" presId="urn:microsoft.com/office/officeart/2005/8/layout/hList2#1"/>
    <dgm:cxn modelId="{BD47B594-9AE4-4F89-ADF8-57CE8ECAEBB6}" type="presOf" srcId="{78D6B080-F621-4E30-8631-BE9067C67987}" destId="{9A8D939A-6471-46EA-8C9A-4FB08C9CADF9}" srcOrd="0" destOrd="1" presId="urn:microsoft.com/office/officeart/2005/8/layout/hList2#1"/>
    <dgm:cxn modelId="{BB149E13-10F0-4AB1-97C7-FCDCE404F934}" srcId="{ABE014E1-B5CD-4074-8776-9A91A9A91CBA}" destId="{F0ABA645-182B-4372-9A9B-E5F122198C5F}" srcOrd="2" destOrd="0" parTransId="{77AF2619-E1CD-4098-9FC5-363D8B9F8CE6}" sibTransId="{3F03E928-B8E1-4FDC-A5AE-4E328ECFC62F}"/>
    <dgm:cxn modelId="{3B20D336-2F2C-4125-B0D6-70FAB57990A9}" srcId="{ABE014E1-B5CD-4074-8776-9A91A9A91CBA}" destId="{6EA9F486-5980-4775-96FC-7BE9480304B0}" srcOrd="1" destOrd="0" parTransId="{5E7C6C36-53FA-4759-BBDA-BD08F361144C}" sibTransId="{8305BD08-2C98-4D85-BE44-23A6DA4E542B}"/>
    <dgm:cxn modelId="{5D562F0F-43FB-4395-8889-10E159232EAD}" srcId="{4634D8AD-87B2-44F3-A402-3A55542787E5}" destId="{E47FED3A-FC6E-4FFF-A631-53404D4B5910}" srcOrd="0" destOrd="0" parTransId="{42679C67-9DAB-4F1D-AAB6-F94E131B1738}" sibTransId="{CF3730A8-CCBD-45C3-8D45-9E2C762FBD8A}"/>
    <dgm:cxn modelId="{C7171716-4715-4E5C-984E-48433D125B61}" type="presOf" srcId="{2E580F17-D238-4292-AC63-DAF93A3DEBD9}" destId="{9A8D939A-6471-46EA-8C9A-4FB08C9CADF9}" srcOrd="0" destOrd="0" presId="urn:microsoft.com/office/officeart/2005/8/layout/hList2#1"/>
    <dgm:cxn modelId="{68D1213D-9B54-417B-8561-20A87E4EC539}" type="presParOf" srcId="{7DBA4C61-7C63-467C-9C7B-5B20ADD176DD}" destId="{E935F29E-6906-413E-92F1-A5941163C520}" srcOrd="0" destOrd="0" presId="urn:microsoft.com/office/officeart/2005/8/layout/hList2#1"/>
    <dgm:cxn modelId="{56359C4D-5C5D-45A2-A108-7DFAC68A32D7}" type="presParOf" srcId="{E935F29E-6906-413E-92F1-A5941163C520}" destId="{CED80654-218E-4BD3-987E-5EE1652A9981}" srcOrd="0" destOrd="0" presId="urn:microsoft.com/office/officeart/2005/8/layout/hList2#1"/>
    <dgm:cxn modelId="{A4FB3B1F-89D7-41BC-BCE9-45E788F04A0D}" type="presParOf" srcId="{E935F29E-6906-413E-92F1-A5941163C520}" destId="{459910A7-FE87-4826-AC65-48E7BBED2EFD}" srcOrd="1" destOrd="0" presId="urn:microsoft.com/office/officeart/2005/8/layout/hList2#1"/>
    <dgm:cxn modelId="{8EFB12C8-082E-4D8B-B1F7-2A6CF01FB40F}" type="presParOf" srcId="{E935F29E-6906-413E-92F1-A5941163C520}" destId="{7A61A710-6B83-4B59-BC37-0692C4434A42}" srcOrd="2" destOrd="0" presId="urn:microsoft.com/office/officeart/2005/8/layout/hList2#1"/>
    <dgm:cxn modelId="{4FAEA389-E762-4E9B-8300-933F6F8FE4A3}" type="presParOf" srcId="{7DBA4C61-7C63-467C-9C7B-5B20ADD176DD}" destId="{BE4EF8C3-8FC7-4F46-A82F-33B7D472DA47}" srcOrd="1" destOrd="0" presId="urn:microsoft.com/office/officeart/2005/8/layout/hList2#1"/>
    <dgm:cxn modelId="{175C30DF-9749-4EA2-83F8-ED53522E895D}" type="presParOf" srcId="{7DBA4C61-7C63-467C-9C7B-5B20ADD176DD}" destId="{E1C97ED8-5224-4218-B152-15B1EA4DEEC1}" srcOrd="2" destOrd="0" presId="urn:microsoft.com/office/officeart/2005/8/layout/hList2#1"/>
    <dgm:cxn modelId="{619573C0-19A6-4D95-8FE7-E8D89A1DBDAF}" type="presParOf" srcId="{E1C97ED8-5224-4218-B152-15B1EA4DEEC1}" destId="{AF3D606C-03B7-4A4B-B7FC-6F4C45ABF5EB}" srcOrd="0" destOrd="0" presId="urn:microsoft.com/office/officeart/2005/8/layout/hList2#1"/>
    <dgm:cxn modelId="{EDD42763-E04B-4AB5-A5C5-71B0E2519ECE}" type="presParOf" srcId="{E1C97ED8-5224-4218-B152-15B1EA4DEEC1}" destId="{B6BAD112-D4FD-4458-A242-AFA6DBCE8E76}" srcOrd="1" destOrd="0" presId="urn:microsoft.com/office/officeart/2005/8/layout/hList2#1"/>
    <dgm:cxn modelId="{6FBA6AA7-8291-4950-AF47-DBD05E23E6C8}" type="presParOf" srcId="{E1C97ED8-5224-4218-B152-15B1EA4DEEC1}" destId="{7FECEBE3-FEC7-4530-84FA-F4EE9719793A}" srcOrd="2" destOrd="0" presId="urn:microsoft.com/office/officeart/2005/8/layout/hList2#1"/>
    <dgm:cxn modelId="{E1506803-EBCD-4CDC-8D10-B5EB758455D8}" type="presParOf" srcId="{7DBA4C61-7C63-467C-9C7B-5B20ADD176DD}" destId="{3378EE1F-6C0F-4EF7-8BE1-83D038D166C8}" srcOrd="3" destOrd="0" presId="urn:microsoft.com/office/officeart/2005/8/layout/hList2#1"/>
    <dgm:cxn modelId="{0FC7AD76-B996-45BF-B2B8-1FA8FC8A0B66}" type="presParOf" srcId="{7DBA4C61-7C63-467C-9C7B-5B20ADD176DD}" destId="{EDB5030B-FFA1-4C32-A19D-0264C67F9C3E}" srcOrd="4" destOrd="0" presId="urn:microsoft.com/office/officeart/2005/8/layout/hList2#1"/>
    <dgm:cxn modelId="{5AABDE64-1221-4D3D-99D7-1495594D0369}" type="presParOf" srcId="{EDB5030B-FFA1-4C32-A19D-0264C67F9C3E}" destId="{5B6272FB-F885-4276-AF16-FEAEBD6EF1EE}" srcOrd="0" destOrd="0" presId="urn:microsoft.com/office/officeart/2005/8/layout/hList2#1"/>
    <dgm:cxn modelId="{13BA2F1E-E65B-49F5-A543-388869E89B2A}" type="presParOf" srcId="{EDB5030B-FFA1-4C32-A19D-0264C67F9C3E}" destId="{9A8D939A-6471-46EA-8C9A-4FB08C9CADF9}" srcOrd="1" destOrd="0" presId="urn:microsoft.com/office/officeart/2005/8/layout/hList2#1"/>
    <dgm:cxn modelId="{03EC2659-EE78-4306-BA2A-7125222900FA}" type="presParOf" srcId="{EDB5030B-FFA1-4C32-A19D-0264C67F9C3E}" destId="{0F3B64B2-E606-4620-8690-DD9A92E7376A}" srcOrd="2" destOrd="0" presId="urn:microsoft.com/office/officeart/2005/8/layout/hList2#1"/>
  </dgm:cxnLst>
  <dgm:bg/>
  <dgm:whole/>
</dgm:dataModel>
</file>

<file path=ppt/diagrams/layout1.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1">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0.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1.png"/></Relationships>
</file>

<file path=ppt/drawings/drawing1.xml><?xml version="1.0" encoding="utf-8"?>
<c:userShapes xmlns:c="http://schemas.openxmlformats.org/drawingml/2006/chart">
  <cdr:relSizeAnchor xmlns:cdr="http://schemas.openxmlformats.org/drawingml/2006/chartDrawing">
    <cdr:from>
      <cdr:x>0</cdr:x>
      <cdr:y>0.29747</cdr:y>
    </cdr:from>
    <cdr:to>
      <cdr:x>0.05174</cdr:x>
      <cdr:y>0.36182</cdr:y>
    </cdr:to>
    <cdr:sp macro="" textlink="">
      <cdr:nvSpPr>
        <cdr:cNvPr id="2" name="TextBox 1"/>
        <cdr:cNvSpPr txBox="1"/>
      </cdr:nvSpPr>
      <cdr:spPr>
        <a:xfrm xmlns:a="http://schemas.openxmlformats.org/drawingml/2006/main">
          <a:off x="0" y="895350"/>
          <a:ext cx="308976" cy="19370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b="1" dirty="0">
              <a:latin typeface="Times New Roman" pitchFamily="18" charset="0"/>
              <a:cs typeface="Times New Roman" pitchFamily="18"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0.29904</cdr:y>
    </cdr:from>
    <cdr:to>
      <cdr:x>0.06758</cdr:x>
      <cdr:y>0.37942</cdr:y>
    </cdr:to>
    <cdr:sp macro="" textlink="">
      <cdr:nvSpPr>
        <cdr:cNvPr id="2" name="TextBox 1"/>
        <cdr:cNvSpPr txBox="1"/>
      </cdr:nvSpPr>
      <cdr:spPr>
        <a:xfrm xmlns:a="http://schemas.openxmlformats.org/drawingml/2006/main">
          <a:off x="0" y="885825"/>
          <a:ext cx="308967" cy="23812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Calibri"/>
            </a:defRPr>
          </a:lvl1pPr>
          <a:lvl2pPr marL="457200" indent="0">
            <a:defRPr sz="1100">
              <a:latin typeface="Calibri"/>
            </a:defRPr>
          </a:lvl2pPr>
          <a:lvl3pPr marL="914400" indent="0">
            <a:defRPr sz="1100">
              <a:latin typeface="Calibri"/>
            </a:defRPr>
          </a:lvl3pPr>
          <a:lvl4pPr marL="1371600" indent="0">
            <a:defRPr sz="1100">
              <a:latin typeface="Calibri"/>
            </a:defRPr>
          </a:lvl4pPr>
          <a:lvl5pPr marL="1828800" indent="0">
            <a:defRPr sz="1100">
              <a:latin typeface="Calibri"/>
            </a:defRPr>
          </a:lvl5pPr>
          <a:lvl6pPr marL="2286000" indent="0">
            <a:defRPr sz="1100">
              <a:latin typeface="Calibri"/>
            </a:defRPr>
          </a:lvl6pPr>
          <a:lvl7pPr marL="2743200" indent="0">
            <a:defRPr sz="1100">
              <a:latin typeface="Calibri"/>
            </a:defRPr>
          </a:lvl7pPr>
          <a:lvl8pPr marL="3200400" indent="0">
            <a:defRPr sz="1100">
              <a:latin typeface="Calibri"/>
            </a:defRPr>
          </a:lvl8pPr>
          <a:lvl9pPr marL="3657600" indent="0">
            <a:defRPr sz="1100">
              <a:latin typeface="Calibri"/>
            </a:defRPr>
          </a:lvl9pPr>
        </a:lstStyle>
        <a:p xmlns:a="http://schemas.openxmlformats.org/drawingml/2006/main">
          <a:r>
            <a:rPr lang="en-US" sz="2000" b="1" dirty="0">
              <a:solidFill>
                <a:schemeClr val="tx1"/>
              </a:solidFill>
              <a:latin typeface="Times New Roman" pitchFamily="18" charset="0"/>
              <a:cs typeface="Times New Roman" pitchFamily="18" charset="0"/>
            </a:rPr>
            <a:t>%</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F86E30-D8DE-4EE8-8538-6144562AAD72}" type="datetimeFigureOut">
              <a:rPr lang="en-US" smtClean="0"/>
              <a:pPr/>
              <a:t>3/3/2016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DD6ABD-D11C-442D-A500-F4C9AD45A143}"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406F89-4E3C-4A1A-9F2A-638684B71E61}" type="datetimeFigureOut">
              <a:rPr lang="en-US" smtClean="0"/>
              <a:pPr/>
              <a:t>3/3/2016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7E9824-3DE5-4CC5-94B7-77D2F0435F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Tobacco advertising, promotion and sponsorship (TAPS) work, and that is why the industry spends billions on TAPS</a:t>
            </a:r>
          </a:p>
          <a:p>
            <a:endParaRPr lang="en-US" dirty="0"/>
          </a:p>
        </p:txBody>
      </p:sp>
      <p:sp>
        <p:nvSpPr>
          <p:cNvPr id="4" name="Slide Number Placeholder 3"/>
          <p:cNvSpPr>
            <a:spLocks noGrp="1"/>
          </p:cNvSpPr>
          <p:nvPr>
            <p:ph type="sldNum" sz="quarter" idx="10"/>
          </p:nvPr>
        </p:nvSpPr>
        <p:spPr/>
        <p:txBody>
          <a:bodyPr/>
          <a:lstStyle/>
          <a:p>
            <a:fld id="{7D92F536-BE4D-401C-8384-56C69AEBA222}" type="slidenum">
              <a:rPr lang="en-US" smtClean="0"/>
              <a:pPr/>
              <a:t>2</a:t>
            </a:fld>
            <a:endParaRPr lang="en-US"/>
          </a:p>
        </p:txBody>
      </p:sp>
    </p:spTree>
    <p:extLst>
      <p:ext uri="{BB962C8B-B14F-4D97-AF65-F5344CB8AC3E}">
        <p14:creationId xmlns="" xmlns:p14="http://schemas.microsoft.com/office/powerpoint/2010/main" val="50410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Establishes tobacco control as a priority on the public health agenda</a:t>
            </a:r>
          </a:p>
          <a:p>
            <a:r>
              <a:rPr lang="en-US" sz="1200" dirty="0" smtClean="0"/>
              <a:t>Provides an evidence-based tool for adoption of sound tobacco control measures</a:t>
            </a:r>
          </a:p>
          <a:p>
            <a:r>
              <a:rPr lang="en-US" sz="1200" dirty="0" smtClean="0"/>
              <a:t>Introduces a mechanism for firm country commitment and accountability</a:t>
            </a:r>
          </a:p>
          <a:p>
            <a:endParaRPr lang="en-US" dirty="0"/>
          </a:p>
        </p:txBody>
      </p:sp>
      <p:sp>
        <p:nvSpPr>
          <p:cNvPr id="4" name="Slide Number Placeholder 3"/>
          <p:cNvSpPr>
            <a:spLocks noGrp="1"/>
          </p:cNvSpPr>
          <p:nvPr>
            <p:ph type="sldNum" sz="quarter" idx="10"/>
          </p:nvPr>
        </p:nvSpPr>
        <p:spPr/>
        <p:txBody>
          <a:bodyPr/>
          <a:lstStyle/>
          <a:p>
            <a:fld id="{7D92F536-BE4D-401C-8384-56C69AEBA222}" type="slidenum">
              <a:rPr lang="en-US" smtClean="0"/>
              <a:pPr/>
              <a:t>5</a:t>
            </a:fld>
            <a:endParaRPr lang="en-US"/>
          </a:p>
        </p:txBody>
      </p:sp>
    </p:spTree>
    <p:extLst>
      <p:ext uri="{BB962C8B-B14F-4D97-AF65-F5344CB8AC3E}">
        <p14:creationId xmlns="" xmlns:p14="http://schemas.microsoft.com/office/powerpoint/2010/main" val="2700223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Packaging and product design are important elements of advertising and promotion.</a:t>
            </a:r>
          </a:p>
          <a:p>
            <a:r>
              <a:rPr lang="en-US" dirty="0" smtClean="0"/>
              <a:t>Parties should consider adopting plain packaging requirements to eliminate the effects</a:t>
            </a:r>
          </a:p>
          <a:p>
            <a:r>
              <a:rPr lang="en-US" dirty="0" smtClean="0"/>
              <a:t>of advertising or promotion on packaging. Packaging, individual cigarettes or other</a:t>
            </a:r>
          </a:p>
          <a:p>
            <a:r>
              <a:rPr lang="en-US" dirty="0" smtClean="0"/>
              <a:t>tobacco products should carry no advertising or promotion, including design features</a:t>
            </a:r>
          </a:p>
          <a:p>
            <a:r>
              <a:rPr lang="en-US" dirty="0" smtClean="0"/>
              <a:t>that make products attractive.</a:t>
            </a:r>
            <a:endParaRPr lang="en-US" dirty="0"/>
          </a:p>
        </p:txBody>
      </p:sp>
      <p:sp>
        <p:nvSpPr>
          <p:cNvPr id="4" name="Slide Number Placeholder 3"/>
          <p:cNvSpPr>
            <a:spLocks noGrp="1"/>
          </p:cNvSpPr>
          <p:nvPr>
            <p:ph type="sldNum" sz="quarter" idx="10"/>
          </p:nvPr>
        </p:nvSpPr>
        <p:spPr/>
        <p:txBody>
          <a:bodyPr/>
          <a:lstStyle/>
          <a:p>
            <a:fld id="{7D92F536-BE4D-401C-8384-56C69AEBA222}" type="slidenum">
              <a:rPr lang="en-US" smtClean="0"/>
              <a:pPr/>
              <a:t>9</a:t>
            </a:fld>
            <a:endParaRPr lang="en-US"/>
          </a:p>
        </p:txBody>
      </p:sp>
    </p:spTree>
    <p:extLst>
      <p:ext uri="{BB962C8B-B14F-4D97-AF65-F5344CB8AC3E}">
        <p14:creationId xmlns="" xmlns:p14="http://schemas.microsoft.com/office/powerpoint/2010/main" val="175968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5B38EEC5-21D8-4BB9-80B2-9A5C8E0CDC1E}" type="slidenum">
              <a:rPr lang="ja-JP" altLang="en-US" smtClean="0"/>
              <a:pPr>
                <a:defRPr/>
              </a:pPr>
              <a:t>10</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buFontTx/>
              <a:buChar char="•"/>
            </a:pPr>
            <a:r>
              <a:rPr lang="en-US" altLang="en-US" dirty="0" smtClean="0"/>
              <a:t>Entertainment and other media forms are normally used for their potential to reach masses and influence pop culture.</a:t>
            </a:r>
          </a:p>
          <a:p>
            <a:pPr eaLnBrk="1" hangingPunct="1">
              <a:spcBef>
                <a:spcPct val="0"/>
              </a:spcBef>
              <a:buFontTx/>
              <a:buChar char="•"/>
            </a:pPr>
            <a:endParaRPr lang="en-GB" altLang="en-US" dirty="0" smtClean="0"/>
          </a:p>
          <a:p>
            <a:pPr eaLnBrk="1" hangingPunct="1">
              <a:spcBef>
                <a:spcPct val="0"/>
              </a:spcBef>
              <a:buFontTx/>
              <a:buChar char="•"/>
            </a:pPr>
            <a:r>
              <a:rPr lang="en-US" dirty="0" smtClean="0"/>
              <a:t>Parties should take particular measures concerning the depiction of tobacco in entertainment media products, including requiring certification that no benefits have been received for any tobacco depictions, prohibiting the use of identifiable tobacco brands or imagery, requiring anti-tobacco advertisements and implementing a ratings or classification system that takes tobacco depictions into account. </a:t>
            </a:r>
            <a:endParaRPr lang="en-US" altLang="en-US" dirty="0" smtClean="0"/>
          </a:p>
        </p:txBody>
      </p:sp>
      <p:sp>
        <p:nvSpPr>
          <p:cNvPr id="7475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C6BA5C43-0BFF-4342-8167-615695C875A3}" type="slidenum">
              <a:rPr lang="en-US" altLang="en-US"/>
              <a:pPr eaLnBrk="1" hangingPunct="1"/>
              <a:t>11</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t>The Parties should ban contributions from tobacco companies to any other entity for “socially responsible causes”, as this is a form of sponsorship. Publicity given to “socially responsible” business practices of the tobacco industry should be banned, as it constitutes advertising and promotion. </a:t>
            </a:r>
            <a:endParaRPr lang="en-GB" altLang="en-US" dirty="0" smtClean="0">
              <a:latin typeface="Arial" pitchFamily="34" charset="0"/>
              <a:cs typeface="Arial" pitchFamily="34" charset="0"/>
            </a:endParaRPr>
          </a:p>
        </p:txBody>
      </p:sp>
      <p:sp>
        <p:nvSpPr>
          <p:cNvPr id="120836" name="Header Placeholder 3"/>
          <p:cNvSpPr>
            <a:spLocks noGrp="1"/>
          </p:cNvSpPr>
          <p:nvPr>
            <p:ph type="hdr" sz="quarter"/>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defRPr kumimoji="1" sz="1200">
                <a:solidFill>
                  <a:schemeClr val="tx1"/>
                </a:solidFill>
                <a:latin typeface="Calibri" pitchFamily="34" charset="0"/>
              </a:defRPr>
            </a:lvl1pPr>
            <a:lvl2pPr marL="741363" indent="-284163" defTabSz="925513" eaLnBrk="0" hangingPunct="0">
              <a:spcBef>
                <a:spcPct val="30000"/>
              </a:spcBef>
              <a:defRPr kumimoji="1" sz="1200">
                <a:solidFill>
                  <a:schemeClr val="tx1"/>
                </a:solidFill>
                <a:latin typeface="Calibri" pitchFamily="34" charset="0"/>
              </a:defRPr>
            </a:lvl2pPr>
            <a:lvl3pPr marL="1141413" indent="-227013" defTabSz="925513" eaLnBrk="0" hangingPunct="0">
              <a:spcBef>
                <a:spcPct val="30000"/>
              </a:spcBef>
              <a:defRPr kumimoji="1" sz="1200">
                <a:solidFill>
                  <a:schemeClr val="tx1"/>
                </a:solidFill>
                <a:latin typeface="Calibri" pitchFamily="34" charset="0"/>
              </a:defRPr>
            </a:lvl3pPr>
            <a:lvl4pPr marL="1597025" indent="-227013" defTabSz="925513" eaLnBrk="0" hangingPunct="0">
              <a:spcBef>
                <a:spcPct val="30000"/>
              </a:spcBef>
              <a:defRPr kumimoji="1" sz="1200">
                <a:solidFill>
                  <a:schemeClr val="tx1"/>
                </a:solidFill>
                <a:latin typeface="Calibri" pitchFamily="34" charset="0"/>
              </a:defRPr>
            </a:lvl4pPr>
            <a:lvl5pPr marL="2054225" indent="-227013" defTabSz="925513" eaLnBrk="0" hangingPunct="0">
              <a:spcBef>
                <a:spcPct val="30000"/>
              </a:spcBef>
              <a:defRPr kumimoji="1" sz="1200">
                <a:solidFill>
                  <a:schemeClr val="tx1"/>
                </a:solidFill>
                <a:latin typeface="Calibri" pitchFamily="34" charset="0"/>
              </a:defRPr>
            </a:lvl5pPr>
            <a:lvl6pPr marL="2511425" indent="-227013" defTabSz="925513" eaLnBrk="0" fontAlgn="base" hangingPunct="0">
              <a:spcBef>
                <a:spcPct val="30000"/>
              </a:spcBef>
              <a:spcAft>
                <a:spcPct val="0"/>
              </a:spcAft>
              <a:defRPr kumimoji="1" sz="1200">
                <a:solidFill>
                  <a:schemeClr val="tx1"/>
                </a:solidFill>
                <a:latin typeface="Calibri" pitchFamily="34" charset="0"/>
              </a:defRPr>
            </a:lvl6pPr>
            <a:lvl7pPr marL="2968625" indent="-227013" defTabSz="925513" eaLnBrk="0" fontAlgn="base" hangingPunct="0">
              <a:spcBef>
                <a:spcPct val="30000"/>
              </a:spcBef>
              <a:spcAft>
                <a:spcPct val="0"/>
              </a:spcAft>
              <a:defRPr kumimoji="1" sz="1200">
                <a:solidFill>
                  <a:schemeClr val="tx1"/>
                </a:solidFill>
                <a:latin typeface="Calibri" pitchFamily="34" charset="0"/>
              </a:defRPr>
            </a:lvl7pPr>
            <a:lvl8pPr marL="3425825" indent="-227013" defTabSz="925513" eaLnBrk="0" fontAlgn="base" hangingPunct="0">
              <a:spcBef>
                <a:spcPct val="30000"/>
              </a:spcBef>
              <a:spcAft>
                <a:spcPct val="0"/>
              </a:spcAft>
              <a:defRPr kumimoji="1" sz="1200">
                <a:solidFill>
                  <a:schemeClr val="tx1"/>
                </a:solidFill>
                <a:latin typeface="Calibri" pitchFamily="34" charset="0"/>
              </a:defRPr>
            </a:lvl8pPr>
            <a:lvl9pPr marL="3883025" indent="-227013" defTabSz="925513" eaLnBrk="0" fontAlgn="base" hangingPunct="0">
              <a:spcBef>
                <a:spcPct val="30000"/>
              </a:spcBef>
              <a:spcAft>
                <a:spcPct val="0"/>
              </a:spcAft>
              <a:defRPr kumimoji="1" sz="1200">
                <a:solidFill>
                  <a:schemeClr val="tx1"/>
                </a:solidFill>
                <a:latin typeface="Calibri" pitchFamily="34" charset="0"/>
              </a:defRPr>
            </a:lvl9pPr>
          </a:lstStyle>
          <a:p>
            <a:pPr eaLnBrk="1" hangingPunct="1">
              <a:spcBef>
                <a:spcPct val="0"/>
              </a:spcBef>
            </a:pPr>
            <a:r>
              <a:rPr kumimoji="0" lang="ko-KR" altLang="en-US" smtClean="0">
                <a:latin typeface="Arial" pitchFamily="34" charset="0"/>
                <a:ea typeface="MS PGothic" pitchFamily="34" charset="-128"/>
                <a:cs typeface="Arial" pitchFamily="34" charset="0"/>
              </a:rPr>
              <a:t>World Health Organization</a:t>
            </a:r>
            <a:endParaRPr kumimoji="0" lang="en-US" altLang="ko-KR" smtClean="0">
              <a:latin typeface="Arial" pitchFamily="34" charset="0"/>
              <a:ea typeface="MS PGothic" pitchFamily="34" charset="-128"/>
              <a:cs typeface="Arial" pitchFamily="34" charset="0"/>
            </a:endParaRPr>
          </a:p>
        </p:txBody>
      </p:sp>
      <p:sp>
        <p:nvSpPr>
          <p:cNvPr id="120837" name="Date Placeholder 4"/>
          <p:cNvSpPr>
            <a:spLocks noGrp="1"/>
          </p:cNvSpPr>
          <p:nvPr>
            <p:ph type="dt" sz="quarter"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1pPr>
            <a:lvl2pPr marL="741363" indent="-28416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2pPr>
            <a:lvl3pPr marL="1141413"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3pPr>
            <a:lvl4pPr marL="1597025"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4pPr>
            <a:lvl5pPr marL="2054225"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5pPr>
            <a:lvl6pPr marL="25114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6pPr>
            <a:lvl7pPr marL="29686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7pPr>
            <a:lvl8pPr marL="34258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8pPr>
            <a:lvl9pPr marL="38830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9pPr>
          </a:lstStyle>
          <a:p>
            <a:pPr eaLnBrk="1" hangingPunct="1">
              <a:spcBef>
                <a:spcPct val="0"/>
              </a:spcBef>
              <a:buClr>
                <a:srgbClr val="000000"/>
              </a:buClr>
              <a:buSzPct val="45000"/>
              <a:buFont typeface="Wingdings" pitchFamily="2" charset="2"/>
              <a:buNone/>
            </a:pPr>
            <a:endParaRPr kumimoji="0" lang="en-US" altLang="ko-KR" smtClean="0">
              <a:latin typeface="Arial" pitchFamily="34" charset="0"/>
              <a:ea typeface="MS PGothic" pitchFamily="34" charset="-128"/>
              <a:cs typeface="Arial" pitchFamily="34" charset="0"/>
            </a:endParaRPr>
          </a:p>
        </p:txBody>
      </p:sp>
      <p:sp>
        <p:nvSpPr>
          <p:cNvPr id="120838" name="Slide Number Placeholder 5"/>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1pPr>
            <a:lvl2pPr marL="741363" indent="-28416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2pPr>
            <a:lvl3pPr marL="1141413"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3pPr>
            <a:lvl4pPr marL="1597025"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4pPr>
            <a:lvl5pPr marL="2054225" indent="-227013" defTabSz="925513" eaLnBrk="0" hangingPunct="0">
              <a:spcBef>
                <a:spcPct val="30000"/>
              </a:spcBef>
              <a:tabLst>
                <a:tab pos="723900" algn="l"/>
                <a:tab pos="1449388" algn="l"/>
                <a:tab pos="2176463" algn="l"/>
                <a:tab pos="2901950" algn="l"/>
                <a:tab pos="3629025" algn="l"/>
              </a:tabLst>
              <a:defRPr kumimoji="1" sz="1200">
                <a:solidFill>
                  <a:schemeClr val="tx1"/>
                </a:solidFill>
                <a:latin typeface="Calibri" pitchFamily="34" charset="0"/>
              </a:defRPr>
            </a:lvl5pPr>
            <a:lvl6pPr marL="25114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6pPr>
            <a:lvl7pPr marL="29686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7pPr>
            <a:lvl8pPr marL="34258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8pPr>
            <a:lvl9pPr marL="3883025" indent="-227013" defTabSz="925513" eaLnBrk="0" fontAlgn="base" hangingPunct="0">
              <a:spcBef>
                <a:spcPct val="30000"/>
              </a:spcBef>
              <a:spcAft>
                <a:spcPct val="0"/>
              </a:spcAft>
              <a:tabLst>
                <a:tab pos="723900" algn="l"/>
                <a:tab pos="1449388" algn="l"/>
                <a:tab pos="2176463" algn="l"/>
                <a:tab pos="2901950" algn="l"/>
                <a:tab pos="3629025" algn="l"/>
              </a:tabLst>
              <a:defRPr kumimoji="1" sz="1200">
                <a:solidFill>
                  <a:schemeClr val="tx1"/>
                </a:solidFill>
                <a:latin typeface="Calibri" pitchFamily="34" charset="0"/>
              </a:defRPr>
            </a:lvl9pPr>
          </a:lstStyle>
          <a:p>
            <a:pPr eaLnBrk="1" hangingPunct="1">
              <a:spcBef>
                <a:spcPct val="0"/>
              </a:spcBef>
              <a:buClr>
                <a:srgbClr val="000000"/>
              </a:buClr>
              <a:buSzPct val="45000"/>
              <a:buFont typeface="Wingdings" pitchFamily="2" charset="2"/>
              <a:buNone/>
            </a:pPr>
            <a:fld id="{81A24264-A3F7-4793-8953-1CF334AB1ED5}" type="slidenum">
              <a:rPr kumimoji="0" lang="ko-KR" altLang="en-US" smtClean="0">
                <a:latin typeface="Arial" pitchFamily="34" charset="0"/>
                <a:ea typeface="MS PGothic" pitchFamily="34" charset="-128"/>
                <a:cs typeface="Arial" pitchFamily="34" charset="0"/>
              </a:rPr>
              <a:pPr eaLnBrk="1" hangingPunct="1">
                <a:spcBef>
                  <a:spcPct val="0"/>
                </a:spcBef>
                <a:buClr>
                  <a:srgbClr val="000000"/>
                </a:buClr>
                <a:buSzPct val="45000"/>
                <a:buFont typeface="Wingdings" pitchFamily="2" charset="2"/>
                <a:buNone/>
              </a:pPr>
              <a:t>12</a:t>
            </a:fld>
            <a:endParaRPr kumimoji="0" lang="en-US" altLang="ko-KR" smtClean="0">
              <a:latin typeface="Arial" pitchFamily="34" charset="0"/>
              <a:ea typeface="MS PGothic" pitchFamily="34" charset="-128"/>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buFontTx/>
              <a:buChar char="•"/>
            </a:pPr>
            <a:r>
              <a:rPr lang="en-US" altLang="en-US" dirty="0" smtClean="0"/>
              <a:t>as well as  the “power wall” which can be seen in this picture.</a:t>
            </a:r>
          </a:p>
          <a:p>
            <a:pPr>
              <a:spcBef>
                <a:spcPct val="0"/>
              </a:spcBef>
              <a:buFontTx/>
              <a:buChar char="•"/>
            </a:pPr>
            <a:endParaRPr lang="en-GB" altLang="en-US" dirty="0" smtClean="0"/>
          </a:p>
          <a:p>
            <a:pPr>
              <a:spcBef>
                <a:spcPct val="0"/>
              </a:spcBef>
              <a:buFontTx/>
              <a:buChar char="•"/>
            </a:pPr>
            <a:r>
              <a:rPr lang="en-US" dirty="0" smtClean="0"/>
              <a:t>Display and visibility of tobacco products at points of sale constitutes advertising and promotion and should therefore be banned. Vending machines should be banned because they constitute, by their very presence, a means of advertising and promotion. </a:t>
            </a:r>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32E1EF57-1925-4DCF-98AB-D02251DFDFD5}" type="slidenum">
              <a:rPr lang="en-US" altLang="en-US"/>
              <a:pPr eaLnBrk="1" hangingPunct="1"/>
              <a:t>13</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p>
        </p:txBody>
      </p:sp>
      <p:sp>
        <p:nvSpPr>
          <p:cNvPr id="819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3B9AFAD3-0396-41A7-990A-8AE066172513}" type="slidenum">
              <a:rPr lang="lb-LU" altLang="en-US"/>
              <a:pPr eaLnBrk="1" hangingPunct="1"/>
              <a:t>14</a:t>
            </a:fld>
            <a:endParaRPr lang="lb-LU"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Arial" pitchFamily="34" charset="0"/>
                <a:cs typeface="Arial" pitchFamily="34" charset="0"/>
              </a:rPr>
              <a:t>Chiến</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lược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quốc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gia</a:t>
            </a:r>
            <a:r>
              <a:rPr lang="en-US" sz="1200" dirty="0" smtClean="0">
                <a:latin typeface="Arial" pitchFamily="34" charset="0"/>
                <a:cs typeface="Arial" pitchFamily="34" charset="0"/>
              </a:rPr>
              <a:t> PCTH </a:t>
            </a:r>
            <a:r>
              <a:rPr lang="en-US" sz="1200" dirty="0" err="1" smtClean="0">
                <a:latin typeface="Arial" pitchFamily="34" charset="0"/>
                <a:cs typeface="Arial" pitchFamily="34" charset="0"/>
              </a:rPr>
              <a:t>của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lá</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giai</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đoạn</a:t>
            </a:r>
            <a:r>
              <a:rPr lang="en-US" sz="1200" dirty="0" smtClean="0">
                <a:latin typeface="Arial" pitchFamily="34" charset="0"/>
                <a:cs typeface="Arial" pitchFamily="34" charset="0"/>
              </a:rPr>
              <a:t> 2012- 2020 </a:t>
            </a:r>
            <a:r>
              <a:rPr kumimoji="0" lang="en-US" sz="1200" kern="1200" dirty="0" smtClean="0">
                <a:solidFill>
                  <a:schemeClr val="dk1"/>
                </a:solidFill>
                <a:latin typeface="Arial" pitchFamily="34" charset="0"/>
                <a:ea typeface="+mn-ea"/>
                <a:cs typeface="Arial" pitchFamily="34" charset="0"/>
              </a:rPr>
              <a:t>(</a:t>
            </a:r>
            <a:r>
              <a:rPr kumimoji="0" lang="en-US" sz="1200" kern="1200" dirty="0" err="1" smtClean="0">
                <a:solidFill>
                  <a:schemeClr val="dk1"/>
                </a:solidFill>
                <a:latin typeface="Arial" pitchFamily="34" charset="0"/>
                <a:ea typeface="+mn-ea"/>
                <a:cs typeface="Arial" pitchFamily="34" charset="0"/>
              </a:rPr>
              <a:t>Quyết</a:t>
            </a:r>
            <a:r>
              <a:rPr kumimoji="0" lang="en-US" sz="1200" kern="1200" dirty="0" smtClean="0">
                <a:solidFill>
                  <a:schemeClr val="dk1"/>
                </a:solidFill>
                <a:latin typeface="Arial" pitchFamily="34" charset="0"/>
                <a:ea typeface="+mn-ea"/>
                <a:cs typeface="Arial" pitchFamily="34" charset="0"/>
              </a:rPr>
              <a:t> </a:t>
            </a:r>
            <a:r>
              <a:rPr kumimoji="0" lang="en-US" sz="1200" kern="1200" dirty="0" err="1" smtClean="0">
                <a:solidFill>
                  <a:schemeClr val="dk1"/>
                </a:solidFill>
                <a:latin typeface="Arial" pitchFamily="34" charset="0"/>
                <a:ea typeface="+mn-ea"/>
                <a:cs typeface="Arial" pitchFamily="34" charset="0"/>
              </a:rPr>
              <a:t>định</a:t>
            </a:r>
            <a:r>
              <a:rPr kumimoji="0" lang="en-US" sz="1200" kern="1200" dirty="0" smtClean="0">
                <a:solidFill>
                  <a:schemeClr val="dk1"/>
                </a:solidFill>
                <a:latin typeface="Arial" pitchFamily="34" charset="0"/>
                <a:ea typeface="+mn-ea"/>
                <a:cs typeface="Arial" pitchFamily="34" charset="0"/>
              </a:rPr>
              <a:t> </a:t>
            </a:r>
            <a:r>
              <a:rPr kumimoji="0" lang="en-US" sz="1200" kern="1200" dirty="0" err="1" smtClean="0">
                <a:solidFill>
                  <a:schemeClr val="dk1"/>
                </a:solidFill>
                <a:latin typeface="Arial" pitchFamily="34" charset="0"/>
                <a:ea typeface="+mn-ea"/>
                <a:cs typeface="Arial" pitchFamily="34" charset="0"/>
              </a:rPr>
              <a:t>số</a:t>
            </a:r>
            <a:r>
              <a:rPr kumimoji="0" lang="en-US" sz="1200" kern="1200" dirty="0" smtClean="0">
                <a:solidFill>
                  <a:schemeClr val="dk1"/>
                </a:solidFill>
                <a:latin typeface="Arial" pitchFamily="34" charset="0"/>
                <a:ea typeface="+mn-ea"/>
                <a:cs typeface="Arial" pitchFamily="34" charset="0"/>
              </a:rPr>
              <a:t> 229/QĐ-</a:t>
            </a:r>
            <a:r>
              <a:rPr kumimoji="0" lang="en-US" sz="1200" kern="1200" dirty="0" err="1" smtClean="0">
                <a:solidFill>
                  <a:schemeClr val="dk1"/>
                </a:solidFill>
                <a:latin typeface="Arial" pitchFamily="34" charset="0"/>
                <a:ea typeface="+mn-ea"/>
                <a:cs typeface="Arial" pitchFamily="34" charset="0"/>
              </a:rPr>
              <a:t>TTg</a:t>
            </a:r>
            <a:r>
              <a:rPr kumimoji="0" lang="en-US" sz="1200" kern="1200" dirty="0" smtClean="0">
                <a:solidFill>
                  <a:schemeClr val="dk1"/>
                </a:solidFill>
                <a:latin typeface="Arial" pitchFamily="34" charset="0"/>
                <a:ea typeface="+mn-ea"/>
                <a:cs typeface="Arial" pitchFamily="34" charset="0"/>
              </a:rPr>
              <a:t> </a:t>
            </a:r>
            <a:r>
              <a:rPr kumimoji="0" lang="en-US" sz="1200" kern="1200" dirty="0" err="1" smtClean="0">
                <a:solidFill>
                  <a:schemeClr val="dk1"/>
                </a:solidFill>
                <a:latin typeface="Arial" pitchFamily="34" charset="0"/>
                <a:ea typeface="+mn-ea"/>
                <a:cs typeface="Arial" pitchFamily="34" charset="0"/>
              </a:rPr>
              <a:t>ngày</a:t>
            </a:r>
            <a:r>
              <a:rPr kumimoji="0" lang="en-US" sz="1200" kern="1200" dirty="0" smtClean="0">
                <a:solidFill>
                  <a:schemeClr val="dk1"/>
                </a:solidFill>
                <a:latin typeface="Arial" pitchFamily="34" charset="0"/>
                <a:ea typeface="+mn-ea"/>
                <a:cs typeface="Arial" pitchFamily="34" charset="0"/>
              </a:rPr>
              <a:t> 25/01/2013)</a:t>
            </a:r>
            <a:endParaRPr kumimoji="0" lang="vi-VN" sz="1200" kern="1200" dirty="0" smtClean="0">
              <a:solidFill>
                <a:schemeClr val="dk1"/>
              </a:solidFill>
              <a:latin typeface="+mn-lt"/>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200" dirty="0" err="1" smtClean="0">
                <a:latin typeface="Arial" pitchFamily="34" charset="0"/>
                <a:cs typeface="Arial" pitchFamily="34" charset="0"/>
              </a:rPr>
              <a:t>Thông</a:t>
            </a:r>
            <a:r>
              <a:rPr lang="en-US" altLang="en-US" sz="1200" dirty="0" smtClean="0">
                <a:latin typeface="Arial" pitchFamily="34" charset="0"/>
                <a:cs typeface="Arial" pitchFamily="34" charset="0"/>
              </a:rPr>
              <a:t> t</a:t>
            </a:r>
            <a:r>
              <a:rPr lang="vi-VN" altLang="en-US" sz="1200" dirty="0" smtClean="0">
                <a:latin typeface="+mn-lt"/>
                <a:cs typeface="Arial" pitchFamily="34" charset="0"/>
              </a:rPr>
              <a:t>ư</a:t>
            </a:r>
            <a:r>
              <a:rPr lang="en-US" altLang="en-US" sz="1200" dirty="0" smtClean="0">
                <a:latin typeface="Arial" pitchFamily="34" charset="0"/>
                <a:cs typeface="Arial" pitchFamily="34" charset="0"/>
              </a:rPr>
              <a:t> liên </a:t>
            </a:r>
            <a:r>
              <a:rPr lang="en-US" altLang="en-US" sz="1200" dirty="0" err="1" smtClean="0">
                <a:latin typeface="Arial" pitchFamily="34" charset="0"/>
                <a:cs typeface="Arial" pitchFamily="34" charset="0"/>
              </a:rPr>
              <a:t>tịch</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số</a:t>
            </a:r>
            <a:r>
              <a:rPr lang="en-US" altLang="en-US" sz="1200" dirty="0" smtClean="0">
                <a:latin typeface="Arial" pitchFamily="34" charset="0"/>
                <a:cs typeface="Arial" pitchFamily="34" charset="0"/>
              </a:rPr>
              <a:t> 05/2013/TTLT-BYT-BCT h</a:t>
            </a:r>
            <a:r>
              <a:rPr lang="vi-VN" altLang="en-US" sz="1200" dirty="0" smtClean="0">
                <a:latin typeface="+mn-lt"/>
                <a:cs typeface="Arial" pitchFamily="34" charset="0"/>
              </a:rPr>
              <a:t>ướn</a:t>
            </a:r>
            <a:r>
              <a:rPr lang="en-US" altLang="en-US" sz="1200" dirty="0" smtClean="0">
                <a:latin typeface="Arial" pitchFamily="34" charset="0"/>
                <a:cs typeface="Arial" pitchFamily="34" charset="0"/>
              </a:rPr>
              <a:t>g d</a:t>
            </a:r>
            <a:r>
              <a:rPr lang="vi-VN" altLang="en-US" sz="1200" dirty="0" smtClean="0">
                <a:latin typeface="+mn-lt"/>
                <a:cs typeface="Arial" pitchFamily="34" charset="0"/>
              </a:rPr>
              <a:t>ẫ</a:t>
            </a:r>
            <a:r>
              <a:rPr lang="en-US" altLang="en-US" sz="1200" dirty="0" smtClean="0">
                <a:latin typeface="Arial" pitchFamily="34" charset="0"/>
                <a:cs typeface="Arial" pitchFamily="34" charset="0"/>
              </a:rPr>
              <a:t>n </a:t>
            </a:r>
            <a:r>
              <a:rPr lang="en-US" altLang="en-US" sz="1200" dirty="0" err="1" smtClean="0">
                <a:latin typeface="Arial" pitchFamily="34" charset="0"/>
                <a:cs typeface="Arial" pitchFamily="34" charset="0"/>
              </a:rPr>
              <a:t>ghi</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nhãn</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và</a:t>
            </a:r>
            <a:r>
              <a:rPr lang="en-US" altLang="en-US" sz="1200" dirty="0" smtClean="0">
                <a:latin typeface="Arial" pitchFamily="34" charset="0"/>
                <a:cs typeface="Arial" pitchFamily="34" charset="0"/>
              </a:rPr>
              <a:t> in </a:t>
            </a:r>
            <a:r>
              <a:rPr lang="en-US" altLang="en-US" sz="1200" dirty="0" err="1" smtClean="0">
                <a:latin typeface="Arial" pitchFamily="34" charset="0"/>
                <a:cs typeface="Arial" pitchFamily="34" charset="0"/>
              </a:rPr>
              <a:t>cảnh</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báo</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sức</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khỏe</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trên</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bao</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bì</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thuốc</a:t>
            </a:r>
            <a:r>
              <a:rPr lang="en-US" altLang="en-US" sz="1200" dirty="0" smtClean="0">
                <a:latin typeface="Arial" pitchFamily="34" charset="0"/>
                <a:cs typeface="Arial" pitchFamily="34" charset="0"/>
              </a:rPr>
              <a:t> </a:t>
            </a:r>
            <a:r>
              <a:rPr lang="en-US" altLang="en-US" sz="1200" dirty="0" err="1" smtClean="0">
                <a:latin typeface="Arial" pitchFamily="34" charset="0"/>
                <a:cs typeface="Arial" pitchFamily="34" charset="0"/>
              </a:rPr>
              <a:t>lá</a:t>
            </a:r>
            <a:endParaRPr lang="en-US" altLang="en-US" sz="120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latin typeface="Arial" pitchFamily="34" charset="0"/>
                <a:cs typeface="Arial" pitchFamily="34" charset="0"/>
              </a:rPr>
              <a:t>Nghị</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định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số</a:t>
            </a:r>
            <a:r>
              <a:rPr lang="en-US" sz="1200" dirty="0" smtClean="0">
                <a:latin typeface="Arial" pitchFamily="34" charset="0"/>
                <a:cs typeface="Arial" pitchFamily="34" charset="0"/>
              </a:rPr>
              <a:t> 67/2013/NĐ-CP qui </a:t>
            </a:r>
            <a:r>
              <a:rPr lang="en-US" sz="1200" dirty="0" err="1" smtClean="0">
                <a:latin typeface="Arial" pitchFamily="34" charset="0"/>
                <a:cs typeface="Arial" pitchFamily="34" charset="0"/>
              </a:rPr>
              <a:t>định</a:t>
            </a:r>
            <a:r>
              <a:rPr lang="en-US" sz="1200" dirty="0" smtClean="0">
                <a:latin typeface="Arial" pitchFamily="34" charset="0"/>
                <a:cs typeface="Arial" pitchFamily="34" charset="0"/>
              </a:rPr>
              <a:t> chi </a:t>
            </a:r>
            <a:r>
              <a:rPr lang="en-US" sz="1200" dirty="0" err="1" smtClean="0">
                <a:latin typeface="Arial" pitchFamily="34" charset="0"/>
                <a:cs typeface="Arial" pitchFamily="34" charset="0"/>
              </a:rPr>
              <a:t>tiết</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một</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số</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điều</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và</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biện</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pháp</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thi</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hành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Luật</a:t>
            </a:r>
            <a:r>
              <a:rPr lang="en-US" sz="1200" dirty="0" smtClean="0">
                <a:latin typeface="Arial" pitchFamily="34" charset="0"/>
                <a:cs typeface="Arial" pitchFamily="34" charset="0"/>
              </a:rPr>
              <a:t> PCTH </a:t>
            </a:r>
            <a:r>
              <a:rPr lang="en-US" sz="1200" dirty="0" err="1" smtClean="0">
                <a:latin typeface="Arial" pitchFamily="34" charset="0"/>
                <a:cs typeface="Arial" pitchFamily="34" charset="0"/>
              </a:rPr>
              <a:t>của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lá</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về</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kinh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doanh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lá</a:t>
            </a:r>
            <a:r>
              <a:rPr lang="en-US" sz="1200" dirty="0" smtClean="0">
                <a:latin typeface="Arial" pitchFamily="34" charset="0"/>
                <a:cs typeface="Arial" pitchFamily="34" charset="0"/>
              </a:rPr>
              <a:t> </a:t>
            </a:r>
            <a:endParaRPr lang="vi-V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Arial" pitchFamily="34" charset="0"/>
                <a:cs typeface="Arial" pitchFamily="34" charset="0"/>
              </a:rPr>
              <a:t>Nghi </a:t>
            </a:r>
            <a:r>
              <a:rPr lang="en-US" sz="1200" dirty="0" err="1" smtClean="0">
                <a:latin typeface="Arial" pitchFamily="34" charset="0"/>
                <a:cs typeface="Arial" pitchFamily="34" charset="0"/>
              </a:rPr>
              <a:t>định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số</a:t>
            </a:r>
            <a:r>
              <a:rPr lang="en-US" sz="1200" dirty="0" smtClean="0">
                <a:latin typeface="Arial" pitchFamily="34" charset="0"/>
                <a:cs typeface="Arial" pitchFamily="34" charset="0"/>
              </a:rPr>
              <a:t> 77/2013/NĐ-CP qui </a:t>
            </a:r>
            <a:r>
              <a:rPr lang="en-US" sz="1200" dirty="0" err="1" smtClean="0">
                <a:latin typeface="Arial" pitchFamily="34" charset="0"/>
                <a:cs typeface="Arial" pitchFamily="34" charset="0"/>
              </a:rPr>
              <a:t>định</a:t>
            </a:r>
            <a:r>
              <a:rPr lang="en-US" sz="1200" dirty="0" smtClean="0">
                <a:latin typeface="Arial" pitchFamily="34" charset="0"/>
                <a:cs typeface="Arial" pitchFamily="34" charset="0"/>
              </a:rPr>
              <a:t> chi </a:t>
            </a:r>
            <a:r>
              <a:rPr lang="en-US" sz="1200" dirty="0" err="1" smtClean="0">
                <a:latin typeface="Arial" pitchFamily="34" charset="0"/>
                <a:cs typeface="Arial" pitchFamily="34" charset="0"/>
              </a:rPr>
              <a:t>tiết</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thi</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hành</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Luật</a:t>
            </a:r>
            <a:r>
              <a:rPr lang="en-US" sz="1200" dirty="0" smtClean="0">
                <a:latin typeface="Arial" pitchFamily="34" charset="0"/>
                <a:cs typeface="Arial" pitchFamily="34" charset="0"/>
              </a:rPr>
              <a:t> PCTH </a:t>
            </a:r>
            <a:r>
              <a:rPr lang="en-US" sz="1200" dirty="0" err="1" smtClean="0">
                <a:latin typeface="Arial" pitchFamily="34" charset="0"/>
                <a:cs typeface="Arial" pitchFamily="34" charset="0"/>
              </a:rPr>
              <a:t>của</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thuốc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lá</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về</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một</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số</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biện</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pháp</a:t>
            </a:r>
            <a:r>
              <a:rPr lang="en-US" sz="1200" dirty="0" smtClean="0">
                <a:latin typeface="Arial" pitchFamily="34" charset="0"/>
                <a:cs typeface="Arial" pitchFamily="34" charset="0"/>
              </a:rPr>
              <a:t> PCTH </a:t>
            </a:r>
            <a:r>
              <a:rPr lang="en-US" sz="1200" dirty="0" err="1" smtClean="0">
                <a:latin typeface="Arial" pitchFamily="34" charset="0"/>
                <a:cs typeface="Arial" pitchFamily="34" charset="0"/>
              </a:rPr>
              <a:t>thuốc</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lá</a:t>
            </a:r>
            <a:r>
              <a:rPr lang="en-US" sz="1200" dirty="0" smtClean="0">
                <a:latin typeface="Arial" pitchFamily="34" charset="0"/>
                <a:cs typeface="Arial" pitchFamily="34" charset="0"/>
              </a:rPr>
              <a:t> </a:t>
            </a:r>
            <a:endParaRPr lang="vi-V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vi-VN" sz="1200" dirty="0" smtClean="0">
                <a:latin typeface="+mn-lt"/>
                <a:cs typeface="Arial" pitchFamily="34" charset="0"/>
              </a:rPr>
              <a:t>Quyết định số 47</a:t>
            </a:r>
            <a:r>
              <a:rPr lang="en-US" sz="1200" dirty="0" smtClean="0">
                <a:latin typeface="Arial" pitchFamily="34" charset="0"/>
                <a:cs typeface="Arial" pitchFamily="34" charset="0"/>
              </a:rPr>
              <a:t>/2013/QĐ-</a:t>
            </a:r>
            <a:r>
              <a:rPr lang="en-US" sz="1200" dirty="0" err="1" smtClean="0">
                <a:latin typeface="Arial" pitchFamily="34" charset="0"/>
                <a:cs typeface="Arial" pitchFamily="34" charset="0"/>
              </a:rPr>
              <a:t>TTg</a:t>
            </a:r>
            <a:r>
              <a:rPr lang="vi-VN" sz="1200" dirty="0" smtClean="0">
                <a:latin typeface="+mn-lt"/>
                <a:cs typeface="Arial" pitchFamily="34" charset="0"/>
              </a:rPr>
              <a:t> về việc thành lập, cơ chế hoạt động và tổ chức của Quỹ PCTH của thuốc lá</a:t>
            </a:r>
            <a:endParaRPr lang="vi-VN"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vi-VN" sz="1200" dirty="0" smtClean="0">
                <a:latin typeface="+mn-lt"/>
                <a:cs typeface="Arial" pitchFamily="34" charset="0"/>
              </a:rPr>
              <a:t>Nghị định </a:t>
            </a:r>
            <a:r>
              <a:rPr lang="en-US" sz="1200" dirty="0" err="1" smtClean="0">
                <a:latin typeface="Arial" pitchFamily="34" charset="0"/>
                <a:cs typeface="Arial" pitchFamily="34" charset="0"/>
              </a:rPr>
              <a:t>số</a:t>
            </a:r>
            <a:r>
              <a:rPr lang="en-US" sz="1200" baseline="0" dirty="0" smtClean="0">
                <a:latin typeface="Arial" pitchFamily="34" charset="0"/>
                <a:cs typeface="Arial" pitchFamily="34" charset="0"/>
              </a:rPr>
              <a:t> 176/2013/NĐ-CP </a:t>
            </a:r>
            <a:r>
              <a:rPr lang="vi-VN" sz="1200" dirty="0" smtClean="0">
                <a:latin typeface="+mn-lt"/>
                <a:cs typeface="Arial" pitchFamily="34" charset="0"/>
              </a:rPr>
              <a:t>xử lý vi phạm hành chính trong lĩnh vực y tế, bao gồm PCTH của thuốc lá </a:t>
            </a:r>
            <a:endParaRPr lang="vi-VN" sz="1200" dirty="0" smtClean="0"/>
          </a:p>
          <a:p>
            <a:endParaRPr lang="en-US" dirty="0"/>
          </a:p>
        </p:txBody>
      </p:sp>
      <p:sp>
        <p:nvSpPr>
          <p:cNvPr id="4" name="Slide Number Placeholder 3"/>
          <p:cNvSpPr>
            <a:spLocks noGrp="1"/>
          </p:cNvSpPr>
          <p:nvPr>
            <p:ph type="sldNum" sz="quarter" idx="10"/>
          </p:nvPr>
        </p:nvSpPr>
        <p:spPr/>
        <p:txBody>
          <a:bodyPr/>
          <a:lstStyle/>
          <a:p>
            <a:fld id="{94AAA74B-B6CD-4DA5-954A-B6EC34AA68A1}" type="slidenum">
              <a:rPr lang="en-US" smtClean="0"/>
              <a:pPr/>
              <a:t>16</a:t>
            </a:fld>
            <a:endParaRPr lang="en-US"/>
          </a:p>
        </p:txBody>
      </p:sp>
    </p:spTree>
    <p:extLst>
      <p:ext uri="{BB962C8B-B14F-4D97-AF65-F5344CB8AC3E}">
        <p14:creationId xmlns="" xmlns:p14="http://schemas.microsoft.com/office/powerpoint/2010/main" val="3115994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AAA74B-B6CD-4DA5-954A-B6EC34AA68A1}" type="slidenum">
              <a:rPr lang="en-US" smtClean="0"/>
              <a:pPr/>
              <a:t>17</a:t>
            </a:fld>
            <a:endParaRPr lang="en-US"/>
          </a:p>
        </p:txBody>
      </p:sp>
    </p:spTree>
    <p:extLst>
      <p:ext uri="{BB962C8B-B14F-4D97-AF65-F5344CB8AC3E}">
        <p14:creationId xmlns="" xmlns:p14="http://schemas.microsoft.com/office/powerpoint/2010/main" val="1472448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685800" y="1143000"/>
            <a:ext cx="5486400" cy="3086100"/>
          </a:xfrm>
          <a:ln/>
        </p:spPr>
      </p:sp>
      <p:sp>
        <p:nvSpPr>
          <p:cNvPr id="2355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vi-VN" altLang="en-US"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D14B193-F9AB-4D9D-8C09-36594404393E}" type="slidenum">
              <a:rPr lang="en-US" altLang="en-US" smtClean="0"/>
              <a:pPr>
                <a:spcBef>
                  <a:spcPct val="0"/>
                </a:spcBef>
              </a:pPr>
              <a:t>23</a:t>
            </a:fld>
            <a:endParaRPr lang="en-US" altLang="en-US" smtClean="0"/>
          </a:p>
        </p:txBody>
      </p:sp>
    </p:spTree>
    <p:extLst>
      <p:ext uri="{BB962C8B-B14F-4D97-AF65-F5344CB8AC3E}">
        <p14:creationId xmlns="" xmlns:p14="http://schemas.microsoft.com/office/powerpoint/2010/main" val="32102829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xfrm>
            <a:off x="1371600" y="1143000"/>
            <a:ext cx="4114800" cy="3086100"/>
          </a:xfrm>
          <a:ln/>
        </p:spPr>
      </p:sp>
      <p:sp>
        <p:nvSpPr>
          <p:cNvPr id="26627"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vi-VN" altLang="en-US" smtClean="0">
              <a:latin typeface="Arial" panose="020B0604020202020204" pitchFamily="34" charset="0"/>
            </a:endParaRPr>
          </a:p>
        </p:txBody>
      </p:sp>
      <p:sp>
        <p:nvSpPr>
          <p:cNvPr id="26628"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BB6990F-FBBF-4DF9-8F4F-F41359B30225}" type="slidenum">
              <a:rPr lang="en-US" altLang="en-US" smtClean="0"/>
              <a:pPr>
                <a:spcBef>
                  <a:spcPct val="0"/>
                </a:spcBef>
              </a:pPr>
              <a:t>25</a:t>
            </a:fld>
            <a:endParaRPr lang="en-US" altLang="en-US" smtClean="0"/>
          </a:p>
        </p:txBody>
      </p:sp>
    </p:spTree>
    <p:extLst>
      <p:ext uri="{BB962C8B-B14F-4D97-AF65-F5344CB8AC3E}">
        <p14:creationId xmlns="" xmlns:p14="http://schemas.microsoft.com/office/powerpoint/2010/main" val="41369263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xfrm>
            <a:off x="685800" y="1143000"/>
            <a:ext cx="5486400" cy="3086100"/>
          </a:xfrm>
          <a:ln/>
        </p:spPr>
      </p:sp>
      <p:sp>
        <p:nvSpPr>
          <p:cNvPr id="28675"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vi-VN" altLang="en-US" smtClean="0">
              <a:latin typeface="Arial" panose="020B0604020202020204" pitchFamily="34" charset="0"/>
            </a:endParaRPr>
          </a:p>
        </p:txBody>
      </p:sp>
      <p:sp>
        <p:nvSpPr>
          <p:cNvPr id="28676"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F719291-F246-48DE-B6E7-93A2BE86D139}" type="slidenum">
              <a:rPr lang="en-US" altLang="en-US" smtClean="0"/>
              <a:pPr>
                <a:spcBef>
                  <a:spcPct val="0"/>
                </a:spcBef>
              </a:pPr>
              <a:t>26</a:t>
            </a:fld>
            <a:endParaRPr lang="en-US" altLang="en-US" smtClean="0"/>
          </a:p>
        </p:txBody>
      </p:sp>
    </p:spTree>
    <p:extLst>
      <p:ext uri="{BB962C8B-B14F-4D97-AF65-F5344CB8AC3E}">
        <p14:creationId xmlns="" xmlns:p14="http://schemas.microsoft.com/office/powerpoint/2010/main" val="1910706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Tỉ lệ vi phạm chung khá cao này cũng tương đồng với nghiên cứu được thực hiện năm 2009-2011 của Trường Đại học Y tế công cộng, với 94,9% tỉ lệ các điểm bán trong toàn quốc vi phạm ít nhất một tiêu chí về cấm quảng cáo hoặc khuyến mại. Tỉnh có vi phạm cao nhất tại nghiên cứu của Trường Đại học Y tế công cộng năm 2009-2011 cũng là Khánh Hòa (100%) (HSPH 2012). Kết quả này khá tương đồng với kết quả của nghiên cứu này, Khánh Hòa cũng là một trong hai tỉnh có tỉ lệ vi phạm cao nhất (97,0%). </a:t>
            </a:r>
          </a:p>
        </p:txBody>
      </p:sp>
      <p:sp>
        <p:nvSpPr>
          <p:cNvPr id="2048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4E08140-0344-4F46-98E0-E50DC6124901}" type="slidenum">
              <a:rPr lang="en-US" altLang="en-US"/>
              <a:pPr/>
              <a:t>28</a:t>
            </a:fld>
            <a:endParaRPr lang="en-US" altLang="en-US"/>
          </a:p>
        </p:txBody>
      </p:sp>
    </p:spTree>
    <p:extLst>
      <p:ext uri="{BB962C8B-B14F-4D97-AF65-F5344CB8AC3E}">
        <p14:creationId xmlns="" xmlns:p14="http://schemas.microsoft.com/office/powerpoint/2010/main" val="1791070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BAE403-81B5-4A4A-87CA-A5B2A147E300}" type="slidenum">
              <a:rPr lang="en-US" altLang="en-US"/>
              <a:pPr/>
              <a:t>29</a:t>
            </a:fld>
            <a:endParaRPr lang="en-US" altLang="en-US"/>
          </a:p>
        </p:txBody>
      </p:sp>
    </p:spTree>
    <p:extLst>
      <p:ext uri="{BB962C8B-B14F-4D97-AF65-F5344CB8AC3E}">
        <p14:creationId xmlns="" xmlns:p14="http://schemas.microsoft.com/office/powerpoint/2010/main" val="42242179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7D92F536-BE4D-401C-8384-56C69AEBA222}" type="slidenum">
              <a:rPr lang="en-US" smtClean="0"/>
              <a:pPr/>
              <a:t>41</a:t>
            </a:fld>
            <a:endParaRPr lang="en-US"/>
          </a:p>
        </p:txBody>
      </p:sp>
    </p:spTree>
    <p:extLst>
      <p:ext uri="{BB962C8B-B14F-4D97-AF65-F5344CB8AC3E}">
        <p14:creationId xmlns="" xmlns:p14="http://schemas.microsoft.com/office/powerpoint/2010/main" val="149281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B1548F2-D76E-4C71-AB48-DA5C9A5A3E7A}" type="datetimeFigureOut">
              <a:rPr lang="en-US" smtClean="0"/>
              <a:pPr/>
              <a:t>3/3/2016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A239BBE-CF25-4497-AE5B-30A7D69DFDB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1548F2-D76E-4C71-AB48-DA5C9A5A3E7A}"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B1548F2-D76E-4C71-AB48-DA5C9A5A3E7A}"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39BBE-CF25-4497-AE5B-30A7D69DFDB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1548F2-D76E-4C71-AB48-DA5C9A5A3E7A}"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B1548F2-D76E-4C71-AB48-DA5C9A5A3E7A}" type="datetimeFigureOut">
              <a:rPr lang="en-US" smtClean="0"/>
              <a:pPr/>
              <a:t>3/3/2016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B1548F2-D76E-4C71-AB48-DA5C9A5A3E7A}" type="datetimeFigureOut">
              <a:rPr lang="en-US" smtClean="0"/>
              <a:pPr/>
              <a:t>3/3/2016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1548F2-D76E-4C71-AB48-DA5C9A5A3E7A}" type="datetimeFigureOut">
              <a:rPr lang="en-US" smtClean="0"/>
              <a:pPr/>
              <a:t>3/3/2016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B1548F2-D76E-4C71-AB48-DA5C9A5A3E7A}"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B1548F2-D76E-4C71-AB48-DA5C9A5A3E7A}" type="datetimeFigureOut">
              <a:rPr lang="en-US" smtClean="0"/>
              <a:pPr/>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A239BBE-CF25-4497-AE5B-30A7D69DFDB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1548F2-D76E-4C71-AB48-DA5C9A5A3E7A}"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B1548F2-D76E-4C71-AB48-DA5C9A5A3E7A}" type="datetimeFigureOut">
              <a:rPr lang="en-US" smtClean="0"/>
              <a:pPr/>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39BBE-CF25-4497-AE5B-30A7D69DFDB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B1548F2-D76E-4C71-AB48-DA5C9A5A3E7A}" type="datetimeFigureOut">
              <a:rPr lang="en-US" smtClean="0"/>
              <a:pPr/>
              <a:t>3/3/2016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A239BBE-CF25-4497-AE5B-30A7D69DFDB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3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3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3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3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Quảng</a:t>
            </a:r>
            <a:r>
              <a:rPr lang="en-US" dirty="0" smtClean="0"/>
              <a:t> </a:t>
            </a:r>
            <a:r>
              <a:rPr lang="en-US" dirty="0" err="1" smtClean="0"/>
              <a:t>cáo</a:t>
            </a:r>
            <a:r>
              <a:rPr lang="en-US" dirty="0" smtClean="0"/>
              <a:t>, </a:t>
            </a:r>
            <a:r>
              <a:rPr lang="en-US" dirty="0" err="1" smtClean="0"/>
              <a:t>khuyến</a:t>
            </a:r>
            <a:r>
              <a:rPr lang="en-US" dirty="0" smtClean="0"/>
              <a:t> </a:t>
            </a:r>
            <a:r>
              <a:rPr lang="en-US" dirty="0" err="1" smtClean="0"/>
              <a:t>mại</a:t>
            </a:r>
            <a:r>
              <a:rPr lang="en-US" dirty="0" smtClean="0"/>
              <a:t> </a:t>
            </a:r>
            <a:r>
              <a:rPr lang="en-US" dirty="0" err="1" smtClean="0"/>
              <a:t>và</a:t>
            </a:r>
            <a:r>
              <a:rPr lang="en-US" dirty="0" smtClean="0"/>
              <a:t> </a:t>
            </a:r>
            <a:r>
              <a:rPr lang="en-US" dirty="0" err="1" smtClean="0"/>
              <a:t>tài</a:t>
            </a:r>
            <a:r>
              <a:rPr lang="en-US" dirty="0" smtClean="0"/>
              <a:t> </a:t>
            </a:r>
            <a:r>
              <a:rPr lang="en-US" dirty="0" err="1" smtClean="0"/>
              <a:t>trợ</a:t>
            </a:r>
            <a:r>
              <a:rPr lang="en-US" dirty="0" smtClean="0"/>
              <a:t> </a:t>
            </a:r>
            <a:r>
              <a:rPr lang="en-US" dirty="0" err="1" smtClean="0"/>
              <a:t>thuốc</a:t>
            </a:r>
            <a:r>
              <a:rPr lang="en-US" dirty="0" smtClean="0"/>
              <a:t> </a:t>
            </a:r>
            <a:r>
              <a:rPr lang="en-US" dirty="0" err="1" smtClean="0"/>
              <a:t>lá</a:t>
            </a:r>
            <a:endParaRPr lang="en-US" dirty="0"/>
          </a:p>
        </p:txBody>
      </p:sp>
      <p:sp>
        <p:nvSpPr>
          <p:cNvPr id="3" name="Subtitle 2"/>
          <p:cNvSpPr>
            <a:spLocks noGrp="1"/>
          </p:cNvSpPr>
          <p:nvPr>
            <p:ph type="subTitle" idx="1"/>
          </p:nvPr>
        </p:nvSpPr>
        <p:spPr/>
        <p:txBody>
          <a:bodyPr/>
          <a:lstStyle/>
          <a:p>
            <a:r>
              <a:rPr lang="en-US" dirty="0" err="1" smtClean="0"/>
              <a:t>Quỹ</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tác</a:t>
            </a:r>
            <a:r>
              <a:rPr lang="en-US" dirty="0" smtClean="0"/>
              <a:t> </a:t>
            </a:r>
            <a:r>
              <a:rPr lang="en-US" dirty="0" err="1" smtClean="0"/>
              <a:t>hại</a:t>
            </a:r>
            <a:r>
              <a:rPr lang="en-US" dirty="0" smtClean="0"/>
              <a:t> </a:t>
            </a:r>
            <a:r>
              <a:rPr lang="en-US" dirty="0" err="1" smtClean="0"/>
              <a:t>của</a:t>
            </a:r>
            <a:r>
              <a:rPr lang="en-US" dirty="0" smtClean="0"/>
              <a:t> </a:t>
            </a:r>
            <a:r>
              <a:rPr lang="en-US" dirty="0" err="1" smtClean="0"/>
              <a:t>thuốc</a:t>
            </a:r>
            <a:r>
              <a:rPr lang="en-US" dirty="0" smtClean="0"/>
              <a:t> </a:t>
            </a:r>
            <a:r>
              <a:rPr lang="en-US" dirty="0" err="1" smtClean="0"/>
              <a:t>lá</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147248" cy="1143000"/>
          </a:xfrm>
        </p:spPr>
        <p:txBody>
          <a:bodyPr/>
          <a:lstStyle/>
          <a:p>
            <a:r>
              <a:rPr lang="en-GB" sz="4000" dirty="0" err="1" smtClean="0"/>
              <a:t>Tại</a:t>
            </a:r>
            <a:r>
              <a:rPr lang="en-GB" sz="4000" dirty="0" smtClean="0"/>
              <a:t> </a:t>
            </a:r>
            <a:r>
              <a:rPr lang="en-GB" sz="4000" dirty="0" err="1" smtClean="0"/>
              <a:t>sao</a:t>
            </a:r>
            <a:r>
              <a:rPr lang="en-GB" sz="4000" dirty="0" smtClean="0"/>
              <a:t> </a:t>
            </a:r>
            <a:r>
              <a:rPr lang="en-GB" sz="4000" dirty="0" err="1" smtClean="0"/>
              <a:t>cần</a:t>
            </a:r>
            <a:r>
              <a:rPr lang="en-GB" sz="4000" dirty="0" smtClean="0"/>
              <a:t> TAPS?</a:t>
            </a:r>
            <a:endParaRPr lang="en-US" sz="4000" dirty="0"/>
          </a:p>
        </p:txBody>
      </p:sp>
      <p:sp>
        <p:nvSpPr>
          <p:cNvPr id="3" name="Content Placeholder 2"/>
          <p:cNvSpPr>
            <a:spLocks noGrp="1"/>
          </p:cNvSpPr>
          <p:nvPr>
            <p:ph idx="1"/>
          </p:nvPr>
        </p:nvSpPr>
        <p:spPr>
          <a:xfrm>
            <a:off x="457200" y="1340768"/>
            <a:ext cx="8219256" cy="4608512"/>
          </a:xfrm>
        </p:spPr>
        <p:txBody>
          <a:bodyPr anchor="t"/>
          <a:lstStyle/>
          <a:p>
            <a:r>
              <a:rPr lang="en-US" sz="2400" dirty="0" err="1" smtClean="0"/>
              <a:t>Việc</a:t>
            </a:r>
            <a:r>
              <a:rPr lang="en-US" sz="2400" dirty="0" smtClean="0"/>
              <a:t> </a:t>
            </a:r>
            <a:r>
              <a:rPr lang="en-US" sz="2400" dirty="0" err="1" smtClean="0"/>
              <a:t>quảng</a:t>
            </a:r>
            <a:r>
              <a:rPr lang="en-US" sz="2400" dirty="0" smtClean="0"/>
              <a:t> </a:t>
            </a:r>
            <a:r>
              <a:rPr lang="en-US" sz="2400" dirty="0" err="1" smtClean="0"/>
              <a:t>cáo</a:t>
            </a:r>
            <a:r>
              <a:rPr lang="en-US" sz="2400" dirty="0" smtClean="0"/>
              <a:t>, </a:t>
            </a:r>
            <a:r>
              <a:rPr lang="en-US" sz="2400" dirty="0" err="1" smtClean="0"/>
              <a:t>khuyến</a:t>
            </a:r>
            <a:r>
              <a:rPr lang="en-US" sz="2400" dirty="0" smtClean="0"/>
              <a:t> </a:t>
            </a:r>
            <a:r>
              <a:rPr lang="en-US" sz="2400" dirty="0" err="1" smtClean="0"/>
              <a:t>mại</a:t>
            </a:r>
            <a:r>
              <a:rPr lang="en-US" sz="2400" dirty="0" smtClean="0"/>
              <a:t> </a:t>
            </a:r>
            <a:r>
              <a:rPr lang="en-US" sz="2400" dirty="0" err="1" smtClean="0"/>
              <a:t>và</a:t>
            </a:r>
            <a:r>
              <a:rPr lang="en-US" sz="2400" dirty="0" smtClean="0"/>
              <a:t> </a:t>
            </a:r>
            <a:r>
              <a:rPr lang="en-US" sz="2400" dirty="0" err="1" smtClean="0"/>
              <a:t>tài</a:t>
            </a:r>
            <a:r>
              <a:rPr lang="en-US" sz="2400" dirty="0" smtClean="0"/>
              <a:t> </a:t>
            </a:r>
            <a:r>
              <a:rPr lang="en-US" sz="2400" dirty="0" err="1" smtClean="0"/>
              <a:t>trợ</a:t>
            </a:r>
            <a:r>
              <a:rPr lang="en-US" sz="2400" dirty="0" smtClean="0"/>
              <a:t> (TAPS) </a:t>
            </a:r>
            <a:r>
              <a:rPr lang="en-US" sz="2400" dirty="0" err="1" smtClean="0"/>
              <a:t>rất</a:t>
            </a:r>
            <a:r>
              <a:rPr lang="en-US" sz="2400" dirty="0" smtClean="0"/>
              <a:t> </a:t>
            </a:r>
            <a:r>
              <a:rPr lang="en-US" sz="2400" dirty="0" err="1" smtClean="0"/>
              <a:t>có</a:t>
            </a:r>
            <a:r>
              <a:rPr lang="en-US" sz="2400" dirty="0" smtClean="0"/>
              <a:t> </a:t>
            </a:r>
            <a:r>
              <a:rPr lang="en-US" sz="2400" dirty="0" err="1" smtClean="0"/>
              <a:t>hiệu</a:t>
            </a:r>
            <a:r>
              <a:rPr lang="en-US" sz="2400" dirty="0" smtClean="0"/>
              <a:t> </a:t>
            </a:r>
            <a:r>
              <a:rPr lang="en-US" sz="2400" dirty="0" err="1" smtClean="0"/>
              <a:t>quả</a:t>
            </a:r>
            <a:r>
              <a:rPr lang="en-US" sz="2400" dirty="0" smtClean="0"/>
              <a:t> </a:t>
            </a:r>
            <a:r>
              <a:rPr lang="en-US" sz="2400" dirty="0" err="1" smtClean="0"/>
              <a:t>cho</a:t>
            </a:r>
            <a:r>
              <a:rPr lang="en-US" sz="2400" dirty="0" smtClean="0"/>
              <a:t> </a:t>
            </a:r>
            <a:r>
              <a:rPr lang="en-US" sz="2400" dirty="0" err="1" smtClean="0"/>
              <a:t>tăng</a:t>
            </a:r>
            <a:r>
              <a:rPr lang="en-US" sz="2400" dirty="0" smtClean="0"/>
              <a:t> </a:t>
            </a:r>
            <a:r>
              <a:rPr lang="en-US" sz="2400" dirty="0" err="1" smtClean="0"/>
              <a:t>tiêu</a:t>
            </a:r>
            <a:r>
              <a:rPr lang="en-US" sz="2400" dirty="0" smtClean="0"/>
              <a:t> </a:t>
            </a:r>
            <a:r>
              <a:rPr lang="en-US" sz="2400" dirty="0" err="1" smtClean="0"/>
              <a:t>dùng</a:t>
            </a:r>
            <a:r>
              <a:rPr lang="en-US" sz="2400" dirty="0" smtClean="0"/>
              <a:t> </a:t>
            </a:r>
            <a:r>
              <a:rPr lang="en-US" sz="2400" dirty="0" err="1" smtClean="0"/>
              <a:t>thuốc</a:t>
            </a:r>
            <a:r>
              <a:rPr lang="en-US" sz="2400" dirty="0" smtClean="0"/>
              <a:t> </a:t>
            </a:r>
            <a:r>
              <a:rPr lang="en-US" sz="2400" dirty="0" err="1" smtClean="0"/>
              <a:t>lá</a:t>
            </a:r>
            <a:r>
              <a:rPr lang="en-US" sz="2400" dirty="0" smtClean="0"/>
              <a:t>, </a:t>
            </a:r>
            <a:r>
              <a:rPr lang="en-US" sz="2400" dirty="0" err="1" smtClean="0"/>
              <a:t>đó</a:t>
            </a:r>
            <a:r>
              <a:rPr lang="en-US" sz="2400" dirty="0" smtClean="0"/>
              <a:t> </a:t>
            </a:r>
            <a:r>
              <a:rPr lang="en-US" sz="2400" dirty="0" err="1" smtClean="0"/>
              <a:t>là</a:t>
            </a:r>
            <a:r>
              <a:rPr lang="en-US" sz="2400" dirty="0" smtClean="0"/>
              <a:t> </a:t>
            </a:r>
            <a:r>
              <a:rPr lang="en-US" sz="2400" dirty="0" err="1" smtClean="0"/>
              <a:t>lý</a:t>
            </a:r>
            <a:r>
              <a:rPr lang="en-US" sz="2400" dirty="0" smtClean="0"/>
              <a:t> do </a:t>
            </a:r>
            <a:r>
              <a:rPr lang="en-US" sz="2400" dirty="0" err="1" smtClean="0"/>
              <a:t>vì</a:t>
            </a:r>
            <a:r>
              <a:rPr lang="en-US" sz="2400" dirty="0" smtClean="0"/>
              <a:t> </a:t>
            </a:r>
            <a:r>
              <a:rPr lang="en-US" sz="2400" dirty="0" err="1" smtClean="0"/>
              <a:t>sao</a:t>
            </a:r>
            <a:r>
              <a:rPr lang="en-US" sz="2400" dirty="0" smtClean="0"/>
              <a:t> </a:t>
            </a:r>
            <a:r>
              <a:rPr lang="en-US" sz="2400" dirty="0" err="1" smtClean="0"/>
              <a:t>ngành</a:t>
            </a:r>
            <a:r>
              <a:rPr lang="en-US" sz="2400" dirty="0" smtClean="0"/>
              <a:t> </a:t>
            </a:r>
            <a:r>
              <a:rPr lang="en-US" sz="2400" dirty="0" err="1" smtClean="0"/>
              <a:t>công</a:t>
            </a:r>
            <a:r>
              <a:rPr lang="en-US" sz="2400" dirty="0" smtClean="0"/>
              <a:t> </a:t>
            </a:r>
            <a:r>
              <a:rPr lang="en-US" sz="2400" dirty="0" err="1" smtClean="0"/>
              <a:t>nghiệp</a:t>
            </a:r>
            <a:r>
              <a:rPr lang="en-US" sz="2400" dirty="0" smtClean="0"/>
              <a:t> </a:t>
            </a:r>
            <a:r>
              <a:rPr lang="en-US" sz="2400" dirty="0" err="1" smtClean="0"/>
              <a:t>thuốc</a:t>
            </a:r>
            <a:r>
              <a:rPr lang="en-US" sz="2400" dirty="0" smtClean="0"/>
              <a:t> </a:t>
            </a:r>
            <a:r>
              <a:rPr lang="en-US" sz="2400" dirty="0" err="1" smtClean="0"/>
              <a:t>lá</a:t>
            </a:r>
            <a:r>
              <a:rPr lang="en-US" sz="2400" dirty="0" smtClean="0"/>
              <a:t> chi </a:t>
            </a:r>
            <a:r>
              <a:rPr lang="en-US" sz="2400" dirty="0" err="1" smtClean="0"/>
              <a:t>hàng</a:t>
            </a:r>
            <a:r>
              <a:rPr lang="en-US" sz="2400" dirty="0" smtClean="0"/>
              <a:t> </a:t>
            </a:r>
            <a:r>
              <a:rPr lang="en-US" sz="2400" dirty="0" err="1" smtClean="0"/>
              <a:t>tỷ</a:t>
            </a:r>
            <a:r>
              <a:rPr lang="en-US" sz="2400" dirty="0" smtClean="0"/>
              <a:t> </a:t>
            </a:r>
            <a:r>
              <a:rPr lang="en-US" sz="2400" dirty="0" err="1" smtClean="0"/>
              <a:t>đola</a:t>
            </a:r>
            <a:r>
              <a:rPr lang="en-US" sz="2400" dirty="0" smtClean="0"/>
              <a:t> </a:t>
            </a:r>
            <a:r>
              <a:rPr lang="en-US" sz="2400" dirty="0" err="1" smtClean="0"/>
              <a:t>cho</a:t>
            </a:r>
            <a:r>
              <a:rPr lang="en-US" sz="2400" dirty="0" smtClean="0"/>
              <a:t> TAPS </a:t>
            </a:r>
          </a:p>
          <a:p>
            <a:endParaRPr lang="en-GB" sz="2400" dirty="0" smtClean="0"/>
          </a:p>
          <a:p>
            <a:pPr lvl="1"/>
            <a:r>
              <a:rPr lang="en-GB" sz="2000" dirty="0" err="1" smtClean="0"/>
              <a:t>Trấn</a:t>
            </a:r>
            <a:r>
              <a:rPr lang="en-GB" sz="2000" dirty="0" smtClean="0"/>
              <a:t> an </a:t>
            </a:r>
            <a:r>
              <a:rPr lang="en-GB" sz="2000" dirty="0" err="1" smtClean="0"/>
              <a:t>những</a:t>
            </a:r>
            <a:r>
              <a:rPr lang="en-GB" sz="2000" dirty="0" smtClean="0"/>
              <a:t> </a:t>
            </a:r>
            <a:r>
              <a:rPr lang="en-GB" sz="2000" dirty="0" err="1" smtClean="0"/>
              <a:t>người</a:t>
            </a:r>
            <a:r>
              <a:rPr lang="en-GB" sz="2000" dirty="0" smtClean="0"/>
              <a:t> </a:t>
            </a:r>
            <a:r>
              <a:rPr lang="en-GB" sz="2000" dirty="0" err="1" smtClean="0"/>
              <a:t>đang</a:t>
            </a:r>
            <a:r>
              <a:rPr lang="en-GB" sz="2000" dirty="0" smtClean="0"/>
              <a:t> </a:t>
            </a:r>
            <a:r>
              <a:rPr lang="en-GB" sz="2000" dirty="0" err="1" smtClean="0"/>
              <a:t>hút</a:t>
            </a:r>
            <a:r>
              <a:rPr lang="en-GB" sz="2000" dirty="0" smtClean="0"/>
              <a:t> </a:t>
            </a:r>
            <a:r>
              <a:rPr lang="en-GB" sz="2000" dirty="0" err="1" smtClean="0"/>
              <a:t>thuốc</a:t>
            </a:r>
            <a:endParaRPr lang="en-GB" sz="2000" dirty="0" smtClean="0"/>
          </a:p>
          <a:p>
            <a:pPr lvl="1"/>
            <a:r>
              <a:rPr lang="vi-VN" sz="2000" dirty="0" smtClean="0"/>
              <a:t>Đánh lừa công chúng bằng cách</a:t>
            </a:r>
            <a:r>
              <a:rPr lang="en-US" sz="2000" dirty="0" smtClean="0"/>
              <a:t> </a:t>
            </a:r>
            <a:r>
              <a:rPr lang="en-US" sz="2000" dirty="0" err="1" smtClean="0"/>
              <a:t>làm</a:t>
            </a:r>
            <a:r>
              <a:rPr lang="en-US" sz="2000" dirty="0" smtClean="0"/>
              <a:t> </a:t>
            </a:r>
            <a:r>
              <a:rPr lang="en-US" sz="2000" dirty="0" err="1" smtClean="0"/>
              <a:t>cho</a:t>
            </a:r>
            <a:r>
              <a:rPr lang="en-US" sz="2000" dirty="0" smtClean="0"/>
              <a:t> </a:t>
            </a:r>
            <a:r>
              <a:rPr lang="en-US" sz="2000" dirty="0" err="1" smtClean="0"/>
              <a:t>việc</a:t>
            </a:r>
            <a:r>
              <a:rPr lang="vi-VN" sz="2000" dirty="0" smtClean="0"/>
              <a:t> hút thuốc tr</a:t>
            </a:r>
            <a:r>
              <a:rPr lang="en-US" sz="2000" dirty="0" smtClean="0"/>
              <a:t>ở </a:t>
            </a:r>
            <a:r>
              <a:rPr lang="en-US" sz="2000" dirty="0" err="1" smtClean="0"/>
              <a:t>thành</a:t>
            </a:r>
            <a:r>
              <a:rPr lang="en-US" sz="2000" dirty="0" smtClean="0"/>
              <a:t> </a:t>
            </a:r>
            <a:r>
              <a:rPr lang="vi-VN" sz="2000" dirty="0" smtClean="0"/>
              <a:t>một hành vi bình thường</a:t>
            </a:r>
            <a:endParaRPr lang="en-US" sz="2000" dirty="0" smtClean="0"/>
          </a:p>
          <a:p>
            <a:pPr lvl="1"/>
            <a:r>
              <a:rPr lang="en-US" sz="2000" dirty="0" err="1" smtClean="0"/>
              <a:t>Tạo</a:t>
            </a:r>
            <a:r>
              <a:rPr lang="en-US" sz="2000" dirty="0" smtClean="0"/>
              <a:t> </a:t>
            </a:r>
            <a:r>
              <a:rPr lang="en-US" sz="2000" dirty="0" err="1" smtClean="0"/>
              <a:t>ra</a:t>
            </a:r>
            <a:r>
              <a:rPr lang="en-US" sz="2000" dirty="0" smtClean="0"/>
              <a:t> </a:t>
            </a:r>
            <a:r>
              <a:rPr lang="en-US" sz="2000" dirty="0" err="1" smtClean="0"/>
              <a:t>ảo</a:t>
            </a:r>
            <a:r>
              <a:rPr lang="en-US" sz="2000" dirty="0" smtClean="0"/>
              <a:t> </a:t>
            </a:r>
            <a:r>
              <a:rPr lang="en-US" sz="2000" dirty="0" err="1" smtClean="0"/>
              <a:t>tưởng</a:t>
            </a:r>
            <a:r>
              <a:rPr lang="en-US" sz="2000" dirty="0" smtClean="0"/>
              <a:t> </a:t>
            </a:r>
            <a:r>
              <a:rPr lang="en-US" sz="2000" dirty="0" err="1" smtClean="0"/>
              <a:t>rằng</a:t>
            </a:r>
            <a:r>
              <a:rPr lang="en-US" sz="2000" dirty="0" smtClean="0"/>
              <a:t> </a:t>
            </a:r>
            <a:r>
              <a:rPr lang="en-US" sz="2000" dirty="0" err="1" smtClean="0"/>
              <a:t>thuốc</a:t>
            </a:r>
            <a:r>
              <a:rPr lang="en-US" sz="2000" dirty="0" smtClean="0"/>
              <a:t> </a:t>
            </a:r>
            <a:r>
              <a:rPr lang="en-US" sz="2000" dirty="0" err="1" smtClean="0"/>
              <a:t>lá</a:t>
            </a:r>
            <a:r>
              <a:rPr lang="en-US" sz="2000" dirty="0" smtClean="0"/>
              <a:t> </a:t>
            </a:r>
            <a:r>
              <a:rPr lang="en-US" sz="2000" dirty="0" err="1" smtClean="0"/>
              <a:t>là</a:t>
            </a:r>
            <a:r>
              <a:rPr lang="en-US" sz="2000" dirty="0" smtClean="0"/>
              <a:t> </a:t>
            </a:r>
            <a:r>
              <a:rPr lang="en-US" sz="2000" dirty="0" err="1" smtClean="0"/>
              <a:t>một</a:t>
            </a:r>
            <a:r>
              <a:rPr lang="en-US" sz="2000" dirty="0" smtClean="0"/>
              <a:t> </a:t>
            </a:r>
            <a:r>
              <a:rPr lang="en-US" sz="2000" dirty="0" err="1" smtClean="0"/>
              <a:t>sản</a:t>
            </a:r>
            <a:r>
              <a:rPr lang="en-US" sz="2000" dirty="0" smtClean="0"/>
              <a:t> </a:t>
            </a:r>
            <a:r>
              <a:rPr lang="en-US" sz="2000" dirty="0" err="1" smtClean="0"/>
              <a:t>phẩm</a:t>
            </a:r>
            <a:r>
              <a:rPr lang="en-US" sz="2000" dirty="0" smtClean="0"/>
              <a:t> </a:t>
            </a:r>
            <a:r>
              <a:rPr lang="en-US" sz="2000" dirty="0" err="1" smtClean="0"/>
              <a:t>tiêu</a:t>
            </a:r>
            <a:r>
              <a:rPr lang="en-US" sz="2000" dirty="0" smtClean="0"/>
              <a:t> </a:t>
            </a:r>
            <a:r>
              <a:rPr lang="en-US" sz="2000" dirty="0" err="1" smtClean="0"/>
              <a:t>dùng</a:t>
            </a:r>
            <a:r>
              <a:rPr lang="en-US" sz="2000" dirty="0" smtClean="0"/>
              <a:t> </a:t>
            </a:r>
            <a:r>
              <a:rPr lang="en-US" sz="2000" dirty="0" err="1" smtClean="0"/>
              <a:t>bình</a:t>
            </a:r>
            <a:r>
              <a:rPr lang="en-US" sz="2000" dirty="0" smtClean="0"/>
              <a:t> </a:t>
            </a:r>
            <a:r>
              <a:rPr lang="en-US" sz="2000" dirty="0" err="1" smtClean="0"/>
              <a:t>thường</a:t>
            </a:r>
            <a:endParaRPr lang="en-GB" sz="2000" dirty="0" smtClean="0"/>
          </a:p>
          <a:p>
            <a:pPr lvl="1"/>
            <a:r>
              <a:rPr lang="en-GB" sz="2000" dirty="0" err="1" smtClean="0"/>
              <a:t>Tăng</a:t>
            </a:r>
            <a:r>
              <a:rPr lang="en-GB" sz="2000" dirty="0" smtClean="0"/>
              <a:t> </a:t>
            </a:r>
            <a:r>
              <a:rPr lang="en-GB" sz="2000" dirty="0" err="1" smtClean="0"/>
              <a:t>độ</a:t>
            </a:r>
            <a:r>
              <a:rPr lang="en-GB" sz="2000" dirty="0" smtClean="0"/>
              <a:t> </a:t>
            </a:r>
            <a:r>
              <a:rPr lang="en-GB" sz="2000" dirty="0" err="1" smtClean="0"/>
              <a:t>hứng</a:t>
            </a:r>
            <a:r>
              <a:rPr lang="en-GB" sz="2000" dirty="0" smtClean="0"/>
              <a:t> </a:t>
            </a:r>
            <a:r>
              <a:rPr lang="en-GB" sz="2000" dirty="0" err="1" smtClean="0"/>
              <a:t>thú</a:t>
            </a:r>
            <a:r>
              <a:rPr lang="en-GB" sz="2000" dirty="0" smtClean="0"/>
              <a:t> </a:t>
            </a:r>
            <a:r>
              <a:rPr lang="en-GB" sz="2000" dirty="0" err="1" smtClean="0"/>
              <a:t>của</a:t>
            </a:r>
            <a:r>
              <a:rPr lang="en-GB" sz="2000" dirty="0" smtClean="0"/>
              <a:t> </a:t>
            </a:r>
            <a:r>
              <a:rPr lang="en-GB" sz="2000" dirty="0" err="1" smtClean="0"/>
              <a:t>thanh</a:t>
            </a:r>
            <a:r>
              <a:rPr lang="en-GB" sz="2000" dirty="0" smtClean="0"/>
              <a:t> </a:t>
            </a:r>
            <a:r>
              <a:rPr lang="en-GB" sz="2000" dirty="0" err="1" smtClean="0"/>
              <a:t>niên</a:t>
            </a:r>
            <a:r>
              <a:rPr lang="en-GB" sz="2000" dirty="0" smtClean="0"/>
              <a:t> </a:t>
            </a:r>
            <a:r>
              <a:rPr lang="en-GB" sz="2000" dirty="0" err="1" smtClean="0"/>
              <a:t>với</a:t>
            </a:r>
            <a:r>
              <a:rPr lang="en-GB" sz="2000" dirty="0" smtClean="0"/>
              <a:t> </a:t>
            </a:r>
            <a:r>
              <a:rPr lang="en-GB" sz="2000" dirty="0" err="1" smtClean="0"/>
              <a:t>việc</a:t>
            </a:r>
            <a:r>
              <a:rPr lang="en-GB" sz="2000" dirty="0" smtClean="0"/>
              <a:t> </a:t>
            </a:r>
            <a:r>
              <a:rPr lang="en-GB" sz="2000" dirty="0" err="1" smtClean="0"/>
              <a:t>hút</a:t>
            </a:r>
            <a:r>
              <a:rPr lang="en-GB" sz="2000" dirty="0" smtClean="0"/>
              <a:t> </a:t>
            </a:r>
            <a:r>
              <a:rPr lang="en-GB" sz="2000" dirty="0" err="1" smtClean="0"/>
              <a:t>thuốc</a:t>
            </a:r>
            <a:endParaRPr lang="en-GB" sz="2000" dirty="0" smtClean="0"/>
          </a:p>
          <a:p>
            <a:pPr lvl="1"/>
            <a:r>
              <a:rPr lang="en-GB" sz="2000" dirty="0" err="1" smtClean="0"/>
              <a:t>Tăng</a:t>
            </a:r>
            <a:r>
              <a:rPr lang="en-GB" sz="2000" dirty="0" smtClean="0"/>
              <a:t> </a:t>
            </a:r>
            <a:r>
              <a:rPr lang="en-GB" sz="2000" dirty="0" err="1" smtClean="0"/>
              <a:t>tỷ</a:t>
            </a:r>
            <a:r>
              <a:rPr lang="en-GB" sz="2000" dirty="0" smtClean="0"/>
              <a:t> </a:t>
            </a:r>
            <a:r>
              <a:rPr lang="en-GB" sz="2000" dirty="0" err="1" smtClean="0"/>
              <a:t>lệ</a:t>
            </a:r>
            <a:r>
              <a:rPr lang="en-GB" sz="2000" dirty="0" smtClean="0"/>
              <a:t> </a:t>
            </a:r>
            <a:r>
              <a:rPr lang="en-GB" sz="2000" dirty="0" err="1" smtClean="0"/>
              <a:t>hút</a:t>
            </a:r>
            <a:r>
              <a:rPr lang="en-GB" sz="2000" dirty="0" smtClean="0"/>
              <a:t> </a:t>
            </a:r>
            <a:r>
              <a:rPr lang="en-GB" sz="2000" dirty="0" err="1" smtClean="0"/>
              <a:t>mới</a:t>
            </a:r>
            <a:r>
              <a:rPr lang="en-GB" sz="2000" dirty="0" smtClean="0"/>
              <a:t> </a:t>
            </a:r>
            <a:r>
              <a:rPr lang="en-GB" sz="2000" dirty="0" err="1" smtClean="0"/>
              <a:t>trong</a:t>
            </a:r>
            <a:r>
              <a:rPr lang="en-GB" sz="2000" dirty="0" smtClean="0"/>
              <a:t> </a:t>
            </a:r>
            <a:r>
              <a:rPr lang="en-GB" sz="2000" dirty="0" err="1" smtClean="0"/>
              <a:t>thanh</a:t>
            </a:r>
            <a:r>
              <a:rPr lang="en-GB" sz="2000" dirty="0" smtClean="0"/>
              <a:t> </a:t>
            </a:r>
            <a:r>
              <a:rPr lang="en-GB" sz="2000" dirty="0" err="1" smtClean="0"/>
              <a:t>niên</a:t>
            </a:r>
            <a:endParaRPr lang="en-GB" sz="2000" dirty="0" smtClean="0"/>
          </a:p>
        </p:txBody>
      </p:sp>
    </p:spTree>
    <p:extLst>
      <p:ext uri="{BB962C8B-B14F-4D97-AF65-F5344CB8AC3E}">
        <p14:creationId xmlns="" xmlns:p14="http://schemas.microsoft.com/office/powerpoint/2010/main" val="4285911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457200" y="1988840"/>
            <a:ext cx="3898776" cy="3960440"/>
          </a:xfrm>
          <a:prstGeom prst="rect">
            <a:avLst/>
          </a:prstGeom>
        </p:spPr>
        <p:txBody>
          <a:bodyPr vert="horz" anchor="t"/>
          <a:lstStyle>
            <a:lvl1pPr marL="342900" indent="-342900" algn="l" defTabSz="457200" rtl="0" eaLnBrk="1" latinLnBrk="0" hangingPunct="1">
              <a:spcBef>
                <a:spcPct val="20000"/>
              </a:spcBef>
              <a:buFont typeface="Arial"/>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sz="2400" dirty="0" err="1" smtClean="0"/>
              <a:t>Cấm</a:t>
            </a:r>
            <a:r>
              <a:rPr lang="en-US" sz="2400" dirty="0" smtClean="0"/>
              <a:t> </a:t>
            </a:r>
            <a:r>
              <a:rPr lang="en-US" sz="2400" dirty="0" err="1" smtClean="0"/>
              <a:t>toàn</a:t>
            </a:r>
            <a:r>
              <a:rPr lang="en-US" sz="2400" dirty="0" smtClean="0"/>
              <a:t> </a:t>
            </a:r>
            <a:r>
              <a:rPr lang="en-US" sz="2400" dirty="0" err="1" smtClean="0"/>
              <a:t>diện</a:t>
            </a:r>
            <a:r>
              <a:rPr lang="en-US" sz="2400" dirty="0" smtClean="0"/>
              <a:t> </a:t>
            </a:r>
            <a:r>
              <a:rPr lang="en-US" sz="2400" dirty="0" err="1" smtClean="0"/>
              <a:t>quảng</a:t>
            </a:r>
            <a:r>
              <a:rPr lang="en-US" sz="2400" dirty="0" smtClean="0"/>
              <a:t> </a:t>
            </a:r>
            <a:r>
              <a:rPr lang="en-US" sz="2400" dirty="0" err="1" smtClean="0"/>
              <a:t>cáo</a:t>
            </a:r>
            <a:r>
              <a:rPr lang="en-US" sz="2400" dirty="0" smtClean="0"/>
              <a:t>, </a:t>
            </a:r>
            <a:r>
              <a:rPr lang="en-US" sz="2400" dirty="0" err="1" smtClean="0"/>
              <a:t>khuyến</a:t>
            </a:r>
            <a:r>
              <a:rPr lang="en-US" sz="2400" dirty="0" smtClean="0"/>
              <a:t> </a:t>
            </a:r>
            <a:r>
              <a:rPr lang="en-US" sz="2400" dirty="0" err="1" smtClean="0"/>
              <a:t>mại</a:t>
            </a:r>
            <a:r>
              <a:rPr lang="en-US" sz="2400" dirty="0" smtClean="0"/>
              <a:t> </a:t>
            </a:r>
            <a:r>
              <a:rPr lang="en-US" sz="2400" dirty="0" err="1" smtClean="0"/>
              <a:t>và</a:t>
            </a:r>
            <a:r>
              <a:rPr lang="en-US" sz="2400" dirty="0" smtClean="0"/>
              <a:t> </a:t>
            </a:r>
            <a:r>
              <a:rPr lang="en-US" sz="2400" dirty="0" err="1" smtClean="0"/>
              <a:t>tài</a:t>
            </a:r>
            <a:r>
              <a:rPr lang="en-US" sz="2400" dirty="0" smtClean="0"/>
              <a:t> </a:t>
            </a:r>
            <a:r>
              <a:rPr lang="en-US" sz="2400" dirty="0" err="1" smtClean="0"/>
              <a:t>trợ</a:t>
            </a:r>
            <a:r>
              <a:rPr lang="en-US" sz="2400" dirty="0" smtClean="0"/>
              <a:t> </a:t>
            </a:r>
            <a:r>
              <a:rPr lang="en-US" sz="2400" dirty="0" err="1" smtClean="0"/>
              <a:t>thuốc</a:t>
            </a:r>
            <a:r>
              <a:rPr lang="en-US" sz="2400" dirty="0" smtClean="0"/>
              <a:t> </a:t>
            </a:r>
            <a:r>
              <a:rPr lang="en-US" sz="2400" dirty="0" err="1" smtClean="0"/>
              <a:t>lá</a:t>
            </a:r>
            <a:r>
              <a:rPr lang="en-US" sz="2400" dirty="0" smtClean="0"/>
              <a:t> </a:t>
            </a:r>
            <a:r>
              <a:rPr lang="en-US" sz="2400" dirty="0" err="1" smtClean="0"/>
              <a:t>là</a:t>
            </a:r>
            <a:r>
              <a:rPr lang="en-US" sz="2400" dirty="0" smtClean="0"/>
              <a:t> </a:t>
            </a:r>
            <a:r>
              <a:rPr lang="en-US" sz="2400" dirty="0" err="1" smtClean="0"/>
              <a:t>biện</a:t>
            </a:r>
            <a:r>
              <a:rPr lang="en-US" sz="2400" dirty="0" smtClean="0"/>
              <a:t> </a:t>
            </a:r>
            <a:r>
              <a:rPr lang="en-US" sz="2400" dirty="0" err="1" smtClean="0"/>
              <a:t>pháp</a:t>
            </a:r>
            <a:r>
              <a:rPr lang="en-US" sz="2400" dirty="0" smtClean="0"/>
              <a:t> </a:t>
            </a:r>
            <a:r>
              <a:rPr lang="en-US" sz="2400" dirty="0" err="1" smtClean="0"/>
              <a:t>hữu</a:t>
            </a:r>
            <a:r>
              <a:rPr lang="en-US" sz="2400" dirty="0" smtClean="0"/>
              <a:t> </a:t>
            </a:r>
            <a:r>
              <a:rPr lang="en-US" sz="2400" dirty="0" err="1" smtClean="0"/>
              <a:t>hiệu</a:t>
            </a:r>
            <a:r>
              <a:rPr lang="en-US" sz="2400" dirty="0" smtClean="0"/>
              <a:t> </a:t>
            </a:r>
            <a:r>
              <a:rPr lang="en-US" sz="2400" dirty="0" err="1" smtClean="0"/>
              <a:t>giảm</a:t>
            </a:r>
            <a:r>
              <a:rPr lang="en-US" sz="2400" dirty="0" smtClean="0"/>
              <a:t> </a:t>
            </a:r>
            <a:r>
              <a:rPr lang="en-US" sz="2400" dirty="0" err="1" smtClean="0"/>
              <a:t>tiêu</a:t>
            </a:r>
            <a:r>
              <a:rPr lang="en-US" sz="2400" dirty="0" smtClean="0"/>
              <a:t> </a:t>
            </a:r>
            <a:r>
              <a:rPr lang="en-US" sz="2400" dirty="0" err="1" smtClean="0"/>
              <a:t>dùng</a:t>
            </a:r>
            <a:r>
              <a:rPr lang="en-US" sz="2400" dirty="0" smtClean="0"/>
              <a:t> </a:t>
            </a:r>
            <a:r>
              <a:rPr lang="en-US" sz="2400" dirty="0" err="1" smtClean="0"/>
              <a:t>thuốc</a:t>
            </a:r>
            <a:r>
              <a:rPr lang="en-US" sz="2400" dirty="0" smtClean="0"/>
              <a:t> </a:t>
            </a:r>
            <a:r>
              <a:rPr lang="en-US" sz="2400" dirty="0" err="1" smtClean="0"/>
              <a:t>lá</a:t>
            </a:r>
            <a:endParaRPr lang="en-US" sz="2400" dirty="0" smtClean="0"/>
          </a:p>
          <a:p>
            <a:pPr algn="ctr"/>
            <a:endParaRPr lang="en-US" sz="2400" dirty="0"/>
          </a:p>
        </p:txBody>
      </p:sp>
      <p:pic>
        <p:nvPicPr>
          <p:cNvPr id="5"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4355976" y="307435"/>
            <a:ext cx="4642024" cy="54764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988210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052736"/>
            <a:ext cx="5867399" cy="6222777"/>
          </a:xfrm>
        </p:spPr>
        <p:txBody>
          <a:bodyPr>
            <a:noAutofit/>
          </a:bodyPr>
          <a:lstStyle/>
          <a:p>
            <a:pPr>
              <a:spcBef>
                <a:spcPct val="0"/>
              </a:spcBef>
            </a:pPr>
            <a:r>
              <a:rPr lang="en-US" altLang="en-US" sz="2000" dirty="0" err="1" smtClean="0"/>
              <a:t>Là</a:t>
            </a:r>
            <a:r>
              <a:rPr lang="en-US" altLang="en-US" sz="2000" dirty="0" smtClean="0"/>
              <a:t> </a:t>
            </a:r>
            <a:r>
              <a:rPr lang="en-US" altLang="en-US" sz="2000" dirty="0" err="1" smtClean="0"/>
              <a:t>cần</a:t>
            </a:r>
            <a:r>
              <a:rPr lang="en-US" altLang="en-US" sz="2000" dirty="0" smtClean="0"/>
              <a:t> </a:t>
            </a:r>
            <a:r>
              <a:rPr lang="en-US" altLang="en-US" sz="2000" dirty="0" err="1" smtClean="0"/>
              <a:t>thiết</a:t>
            </a:r>
            <a:r>
              <a:rPr lang="en-US" altLang="en-US" sz="2000" dirty="0" smtClean="0"/>
              <a:t> </a:t>
            </a:r>
            <a:r>
              <a:rPr lang="en-US" altLang="en-US" sz="2000" dirty="0" err="1" smtClean="0"/>
              <a:t>vì</a:t>
            </a:r>
            <a:r>
              <a:rPr lang="en-US" altLang="en-US" sz="2000" dirty="0" smtClean="0"/>
              <a:t> TAPS:</a:t>
            </a:r>
          </a:p>
          <a:p>
            <a:pPr lvl="1">
              <a:spcBef>
                <a:spcPct val="0"/>
              </a:spcBef>
            </a:pPr>
            <a:r>
              <a:rPr lang="en-US" altLang="en-US" sz="2000" b="0" dirty="0" err="1" smtClean="0"/>
              <a:t>Khuyến</a:t>
            </a:r>
            <a:r>
              <a:rPr lang="en-US" altLang="en-US" sz="2000" b="0" dirty="0" smtClean="0"/>
              <a:t> </a:t>
            </a:r>
            <a:r>
              <a:rPr lang="en-US" altLang="en-US" sz="2000" b="0" dirty="0" err="1" smtClean="0"/>
              <a:t>khích</a:t>
            </a:r>
            <a:r>
              <a:rPr lang="en-US" altLang="en-US" sz="2000" b="0" dirty="0" smtClean="0"/>
              <a:t> </a:t>
            </a:r>
            <a:r>
              <a:rPr lang="en-US" altLang="en-US" sz="2000" b="0" dirty="0" err="1" smtClean="0"/>
              <a:t>người</a:t>
            </a:r>
            <a:r>
              <a:rPr lang="en-US" altLang="en-US" sz="2000" b="0" dirty="0" smtClean="0"/>
              <a:t> </a:t>
            </a:r>
            <a:r>
              <a:rPr lang="en-US" altLang="en-US" sz="2000" b="0" dirty="0" err="1" smtClean="0"/>
              <a:t>hút</a:t>
            </a:r>
            <a:r>
              <a:rPr lang="en-US" altLang="en-US" sz="2000" b="0" dirty="0" smtClean="0"/>
              <a:t> </a:t>
            </a:r>
            <a:r>
              <a:rPr lang="en-US" altLang="en-US" sz="2000" b="0" dirty="0" err="1" smtClean="0"/>
              <a:t>hút</a:t>
            </a:r>
            <a:r>
              <a:rPr lang="en-US" altLang="en-US" sz="2000" b="0" dirty="0" smtClean="0"/>
              <a:t> </a:t>
            </a:r>
            <a:r>
              <a:rPr lang="en-US" altLang="en-US" sz="2000" b="0" dirty="0" err="1" smtClean="0"/>
              <a:t>nhiều</a:t>
            </a:r>
            <a:r>
              <a:rPr lang="en-US" altLang="en-US" sz="2000" b="0" dirty="0" smtClean="0"/>
              <a:t> </a:t>
            </a:r>
            <a:r>
              <a:rPr lang="en-US" altLang="en-US" sz="2000" b="0" dirty="0" err="1" smtClean="0"/>
              <a:t>hơn</a:t>
            </a:r>
            <a:endParaRPr lang="en-US" altLang="en-US" sz="2000" b="0" dirty="0" smtClean="0"/>
          </a:p>
          <a:p>
            <a:pPr lvl="1">
              <a:spcBef>
                <a:spcPct val="0"/>
              </a:spcBef>
            </a:pPr>
            <a:r>
              <a:rPr lang="en-US" altLang="en-US" sz="2000" b="0" dirty="0" err="1" smtClean="0"/>
              <a:t>Làm</a:t>
            </a:r>
            <a:r>
              <a:rPr lang="en-US" altLang="en-US" sz="2000" b="0" dirty="0" smtClean="0"/>
              <a:t> </a:t>
            </a:r>
            <a:r>
              <a:rPr lang="en-US" altLang="en-US" sz="2000" b="0" dirty="0" err="1" smtClean="0"/>
              <a:t>giảm</a:t>
            </a:r>
            <a:r>
              <a:rPr lang="en-US" altLang="en-US" sz="2000" b="0" dirty="0" smtClean="0"/>
              <a:t> </a:t>
            </a:r>
            <a:r>
              <a:rPr lang="en-US" altLang="en-US" sz="2000" dirty="0" err="1" smtClean="0"/>
              <a:t>động</a:t>
            </a:r>
            <a:r>
              <a:rPr lang="en-US" altLang="en-US" sz="2000" dirty="0" smtClean="0"/>
              <a:t> </a:t>
            </a:r>
            <a:r>
              <a:rPr lang="en-US" altLang="en-US" sz="2000" dirty="0" err="1" smtClean="0"/>
              <a:t>cơ</a:t>
            </a:r>
            <a:r>
              <a:rPr lang="en-US" altLang="en-US" sz="2000" dirty="0" smtClean="0"/>
              <a:t> </a:t>
            </a:r>
            <a:r>
              <a:rPr lang="en-US" altLang="en-US" sz="2000" dirty="0" err="1" smtClean="0"/>
              <a:t>bỏ</a:t>
            </a:r>
            <a:r>
              <a:rPr lang="en-US" altLang="en-US" sz="2000" dirty="0" smtClean="0"/>
              <a:t> </a:t>
            </a:r>
            <a:r>
              <a:rPr lang="en-US" altLang="en-US" sz="2000" dirty="0" err="1" smtClean="0"/>
              <a:t>thuốc</a:t>
            </a:r>
            <a:r>
              <a:rPr lang="en-US" altLang="en-US" sz="2000" dirty="0" smtClean="0"/>
              <a:t> </a:t>
            </a:r>
            <a:r>
              <a:rPr lang="en-US" altLang="en-US" sz="2000" dirty="0" err="1" smtClean="0"/>
              <a:t>lá</a:t>
            </a:r>
            <a:endParaRPr lang="en-US" altLang="en-US" sz="2000" b="0" dirty="0" smtClean="0"/>
          </a:p>
          <a:p>
            <a:pPr lvl="1">
              <a:spcBef>
                <a:spcPct val="0"/>
              </a:spcBef>
            </a:pPr>
            <a:r>
              <a:rPr lang="en-US" altLang="en-US" sz="2000" b="0" dirty="0" err="1" smtClean="0"/>
              <a:t>Khuyến</a:t>
            </a:r>
            <a:r>
              <a:rPr lang="en-US" altLang="en-US" sz="2000" b="0" dirty="0" smtClean="0"/>
              <a:t> </a:t>
            </a:r>
            <a:r>
              <a:rPr lang="en-US" altLang="en-US" sz="2000" b="0" dirty="0" err="1" smtClean="0"/>
              <a:t>khích</a:t>
            </a:r>
            <a:r>
              <a:rPr lang="en-US" altLang="en-US" sz="2000" b="0" dirty="0" smtClean="0"/>
              <a:t> </a:t>
            </a:r>
            <a:r>
              <a:rPr lang="en-US" altLang="en-US" sz="2000" b="0" dirty="0" err="1" smtClean="0"/>
              <a:t>người</a:t>
            </a:r>
            <a:r>
              <a:rPr lang="en-US" altLang="en-US" sz="2000" b="0" dirty="0" smtClean="0"/>
              <a:t> </a:t>
            </a:r>
            <a:r>
              <a:rPr lang="en-US" altLang="en-US" sz="2000" b="0" dirty="0" err="1" smtClean="0"/>
              <a:t>không</a:t>
            </a:r>
            <a:r>
              <a:rPr lang="en-US" altLang="en-US" sz="2000" b="0" dirty="0" smtClean="0"/>
              <a:t> </a:t>
            </a:r>
            <a:r>
              <a:rPr lang="en-US" altLang="en-US" sz="2000" b="0" dirty="0" err="1" smtClean="0"/>
              <a:t>hút</a:t>
            </a:r>
            <a:r>
              <a:rPr lang="en-US" altLang="en-US" sz="2000" b="0" dirty="0" smtClean="0"/>
              <a:t> </a:t>
            </a:r>
            <a:r>
              <a:rPr lang="en-US" altLang="en-US" sz="2000" b="0" dirty="0" err="1" smtClean="0"/>
              <a:t>như</a:t>
            </a:r>
            <a:r>
              <a:rPr lang="en-US" altLang="en-US" sz="2000" b="0" dirty="0" smtClean="0"/>
              <a:t> </a:t>
            </a:r>
            <a:r>
              <a:rPr lang="en-US" altLang="en-US" sz="2000" b="0" dirty="0" err="1" smtClean="0"/>
              <a:t>thanh</a:t>
            </a:r>
            <a:r>
              <a:rPr lang="en-US" altLang="en-US" sz="2000" b="0" dirty="0" smtClean="0"/>
              <a:t> </a:t>
            </a:r>
            <a:r>
              <a:rPr lang="en-US" altLang="en-US" sz="2000" b="0" dirty="0" err="1" smtClean="0"/>
              <a:t>thiếu</a:t>
            </a:r>
            <a:r>
              <a:rPr lang="en-US" altLang="en-US" sz="2000" b="0" dirty="0" smtClean="0"/>
              <a:t> </a:t>
            </a:r>
            <a:r>
              <a:rPr lang="en-US" altLang="en-US" sz="2000" b="0" dirty="0" err="1" smtClean="0"/>
              <a:t>niên</a:t>
            </a:r>
            <a:r>
              <a:rPr lang="en-US" altLang="en-US" sz="2000" b="0" dirty="0" smtClean="0"/>
              <a:t> </a:t>
            </a:r>
            <a:r>
              <a:rPr lang="en-US" altLang="en-US" sz="2000" b="0" dirty="0" err="1" smtClean="0"/>
              <a:t>bắt</a:t>
            </a:r>
            <a:r>
              <a:rPr lang="en-US" altLang="en-US" sz="2000" b="0" dirty="0" smtClean="0"/>
              <a:t> </a:t>
            </a:r>
            <a:r>
              <a:rPr lang="en-US" altLang="en-US" sz="2000" b="0" dirty="0" err="1" smtClean="0"/>
              <a:t>đầu</a:t>
            </a:r>
            <a:r>
              <a:rPr lang="en-US" altLang="en-US" sz="2000" b="0" dirty="0" smtClean="0"/>
              <a:t> </a:t>
            </a:r>
            <a:r>
              <a:rPr lang="en-US" altLang="en-US" sz="2000" b="0" dirty="0" err="1" smtClean="0"/>
              <a:t>hút</a:t>
            </a:r>
            <a:r>
              <a:rPr lang="en-US" altLang="en-US" sz="2000" b="0" dirty="0" smtClean="0"/>
              <a:t> </a:t>
            </a:r>
            <a:r>
              <a:rPr lang="en-US" altLang="en-US" sz="2000" b="0" dirty="0" err="1" smtClean="0"/>
              <a:t>thuốc</a:t>
            </a:r>
            <a:r>
              <a:rPr lang="en-US" altLang="en-US" sz="2000" b="0" dirty="0" smtClean="0"/>
              <a:t> </a:t>
            </a:r>
            <a:r>
              <a:rPr lang="en-US" altLang="en-US" sz="2000" b="0" dirty="0" err="1" smtClean="0"/>
              <a:t>lá</a:t>
            </a:r>
            <a:endParaRPr lang="en-US" altLang="en-US" sz="2000" b="0" dirty="0" smtClean="0"/>
          </a:p>
          <a:p>
            <a:pPr>
              <a:spcBef>
                <a:spcPct val="0"/>
              </a:spcBef>
            </a:pPr>
            <a:r>
              <a:rPr lang="en-US" altLang="en-US" sz="2000" dirty="0" err="1" smtClean="0"/>
              <a:t>Là</a:t>
            </a:r>
            <a:r>
              <a:rPr lang="en-US" altLang="en-US" sz="2000" dirty="0" smtClean="0"/>
              <a:t> </a:t>
            </a:r>
            <a:r>
              <a:rPr lang="en-US" altLang="en-US" sz="2000" dirty="0" err="1" smtClean="0"/>
              <a:t>hiệu</a:t>
            </a:r>
            <a:r>
              <a:rPr lang="en-US" altLang="en-US" sz="2000" dirty="0" smtClean="0"/>
              <a:t> </a:t>
            </a:r>
            <a:r>
              <a:rPr lang="en-US" altLang="en-US" sz="2000" dirty="0" err="1" smtClean="0"/>
              <a:t>quả</a:t>
            </a:r>
            <a:r>
              <a:rPr lang="en-US" altLang="en-US" sz="2000" dirty="0" smtClean="0"/>
              <a:t> </a:t>
            </a:r>
            <a:r>
              <a:rPr lang="en-US" altLang="en-US" sz="2000" dirty="0" err="1" smtClean="0"/>
              <a:t>vì</a:t>
            </a:r>
            <a:r>
              <a:rPr lang="en-US" altLang="en-US" sz="2000" dirty="0" smtClean="0"/>
              <a:t>:</a:t>
            </a:r>
          </a:p>
          <a:p>
            <a:pPr lvl="1">
              <a:spcBef>
                <a:spcPct val="0"/>
              </a:spcBef>
            </a:pPr>
            <a:r>
              <a:rPr lang="en-US" altLang="en-US" sz="2000" b="0" dirty="0" err="1" smtClean="0"/>
              <a:t>Cấm</a:t>
            </a:r>
            <a:r>
              <a:rPr lang="en-US" altLang="en-US" sz="2000" b="0" dirty="0" smtClean="0"/>
              <a:t> TAPS </a:t>
            </a:r>
            <a:r>
              <a:rPr lang="en-US" altLang="en-US" sz="2000" b="0" dirty="0" err="1" smtClean="0"/>
              <a:t>hoàn</a:t>
            </a:r>
            <a:r>
              <a:rPr lang="en-US" altLang="en-US" sz="2000" b="0" dirty="0" smtClean="0"/>
              <a:t> </a:t>
            </a:r>
            <a:r>
              <a:rPr lang="en-US" altLang="en-US" sz="2000" b="0" dirty="0" err="1" smtClean="0"/>
              <a:t>toàn</a:t>
            </a:r>
            <a:r>
              <a:rPr lang="en-US" altLang="en-US" sz="2000" b="0" dirty="0" smtClean="0"/>
              <a:t> </a:t>
            </a:r>
            <a:r>
              <a:rPr lang="en-US" altLang="en-US" sz="2000" b="0" dirty="0" err="1" smtClean="0"/>
              <a:t>sẽ</a:t>
            </a:r>
            <a:r>
              <a:rPr lang="en-US" altLang="en-US" sz="2000" b="0" dirty="0" smtClean="0"/>
              <a:t> </a:t>
            </a:r>
            <a:r>
              <a:rPr lang="en-US" altLang="en-US" sz="2000" b="0" dirty="0" err="1" smtClean="0"/>
              <a:t>giảm</a:t>
            </a:r>
            <a:r>
              <a:rPr lang="en-US" altLang="en-US" sz="2000" b="0" dirty="0" smtClean="0"/>
              <a:t> 7-16% </a:t>
            </a:r>
            <a:r>
              <a:rPr lang="en-US" altLang="en-US" sz="2000" b="0" dirty="0" err="1" smtClean="0"/>
              <a:t>tiêu</a:t>
            </a:r>
            <a:r>
              <a:rPr lang="en-US" altLang="en-US" sz="2000" b="0" dirty="0" smtClean="0"/>
              <a:t> </a:t>
            </a:r>
            <a:r>
              <a:rPr lang="en-US" altLang="en-US" sz="2000" b="0" dirty="0" err="1" smtClean="0"/>
              <a:t>dùng</a:t>
            </a:r>
            <a:r>
              <a:rPr lang="en-US" altLang="en-US" sz="2000" b="0" dirty="0" smtClean="0"/>
              <a:t> </a:t>
            </a:r>
            <a:r>
              <a:rPr lang="en-US" altLang="en-US" sz="2000" b="0" dirty="0" err="1" smtClean="0"/>
              <a:t>thuốc</a:t>
            </a:r>
            <a:r>
              <a:rPr lang="en-US" altLang="en-US" sz="2000" b="0" dirty="0" smtClean="0"/>
              <a:t> </a:t>
            </a:r>
            <a:r>
              <a:rPr lang="en-US" altLang="en-US" sz="2000" b="0" dirty="0" err="1" smtClean="0"/>
              <a:t>lá</a:t>
            </a:r>
            <a:r>
              <a:rPr lang="en-US" altLang="en-US" sz="2000" dirty="0" smtClean="0"/>
              <a:t> </a:t>
            </a:r>
            <a:r>
              <a:rPr lang="en-US" altLang="en-US" sz="2000" dirty="0"/>
              <a:t>– </a:t>
            </a:r>
            <a:r>
              <a:rPr lang="en-US" altLang="en-US" sz="2000" dirty="0" err="1" smtClean="0"/>
              <a:t>tính</a:t>
            </a:r>
            <a:r>
              <a:rPr lang="en-US" altLang="en-US" sz="2000" dirty="0" smtClean="0"/>
              <a:t> </a:t>
            </a:r>
            <a:r>
              <a:rPr lang="en-US" altLang="en-US" sz="2000" dirty="0" err="1" smtClean="0"/>
              <a:t>riêng</a:t>
            </a:r>
            <a:r>
              <a:rPr lang="en-US" altLang="en-US" sz="2000" dirty="0" smtClean="0"/>
              <a:t> so </a:t>
            </a:r>
            <a:r>
              <a:rPr lang="en-US" altLang="en-US" sz="2000" dirty="0" err="1" smtClean="0"/>
              <a:t>với</a:t>
            </a:r>
            <a:r>
              <a:rPr lang="en-US" altLang="en-US" sz="2000" dirty="0" smtClean="0"/>
              <a:t> </a:t>
            </a:r>
            <a:r>
              <a:rPr lang="en-US" altLang="en-US" sz="2000" dirty="0" err="1" smtClean="0"/>
              <a:t>các</a:t>
            </a:r>
            <a:r>
              <a:rPr lang="en-US" altLang="en-US" sz="2000" dirty="0" smtClean="0"/>
              <a:t> </a:t>
            </a:r>
            <a:r>
              <a:rPr lang="en-US" altLang="en-US" sz="2000" dirty="0" err="1" smtClean="0"/>
              <a:t>biện</a:t>
            </a:r>
            <a:r>
              <a:rPr lang="en-US" altLang="en-US" sz="2000" dirty="0" smtClean="0"/>
              <a:t> </a:t>
            </a:r>
            <a:r>
              <a:rPr lang="en-US" altLang="en-US" sz="2000" dirty="0" err="1" smtClean="0"/>
              <a:t>pháp</a:t>
            </a:r>
            <a:r>
              <a:rPr lang="en-US" altLang="en-US" sz="2000" dirty="0" smtClean="0"/>
              <a:t> PCTH </a:t>
            </a:r>
            <a:r>
              <a:rPr lang="en-US" altLang="en-US" sz="2000" dirty="0" err="1" smtClean="0"/>
              <a:t>thuốc</a:t>
            </a:r>
            <a:r>
              <a:rPr lang="en-US" altLang="en-US" sz="2000" dirty="0" smtClean="0"/>
              <a:t> </a:t>
            </a:r>
            <a:r>
              <a:rPr lang="en-US" altLang="en-US" sz="2000" dirty="0" err="1" smtClean="0"/>
              <a:t>lá</a:t>
            </a:r>
            <a:r>
              <a:rPr lang="en-US" altLang="en-US" sz="2000" dirty="0" smtClean="0"/>
              <a:t> </a:t>
            </a:r>
            <a:r>
              <a:rPr lang="en-US" altLang="en-US" sz="2000" dirty="0" err="1" smtClean="0"/>
              <a:t>khác</a:t>
            </a:r>
            <a:r>
              <a:rPr lang="en-US" altLang="en-US" sz="2000" dirty="0" smtClean="0"/>
              <a:t>.</a:t>
            </a:r>
            <a:endParaRPr lang="en-US" altLang="en-US" sz="2000" b="0" dirty="0" smtClean="0"/>
          </a:p>
          <a:p>
            <a:pPr>
              <a:spcBef>
                <a:spcPct val="0"/>
              </a:spcBef>
            </a:pPr>
            <a:r>
              <a:rPr lang="en-US" altLang="en-US" sz="2000" dirty="0" err="1" smtClean="0"/>
              <a:t>Cần</a:t>
            </a:r>
            <a:r>
              <a:rPr lang="en-US" altLang="en-US" sz="2000" dirty="0" smtClean="0"/>
              <a:t> </a:t>
            </a:r>
            <a:r>
              <a:rPr lang="en-US" altLang="en-US" sz="2000" dirty="0" err="1" smtClean="0"/>
              <a:t>được</a:t>
            </a:r>
            <a:r>
              <a:rPr lang="en-US" altLang="en-US" sz="2000" dirty="0" smtClean="0"/>
              <a:t> </a:t>
            </a:r>
            <a:r>
              <a:rPr lang="en-US" altLang="en-US" sz="2000" dirty="0" err="1" smtClean="0"/>
              <a:t>thực</a:t>
            </a:r>
            <a:r>
              <a:rPr lang="en-US" altLang="en-US" sz="2000" dirty="0" smtClean="0"/>
              <a:t> </a:t>
            </a:r>
            <a:r>
              <a:rPr lang="en-US" altLang="en-US" sz="2000" dirty="0" err="1" smtClean="0"/>
              <a:t>thi</a:t>
            </a:r>
            <a:r>
              <a:rPr lang="en-US" altLang="en-US" sz="2000" dirty="0" smtClean="0"/>
              <a:t> </a:t>
            </a:r>
            <a:r>
              <a:rPr lang="en-US" altLang="en-US" sz="2000" dirty="0" err="1" smtClean="0"/>
              <a:t>nghiêm</a:t>
            </a:r>
            <a:r>
              <a:rPr lang="en-US" altLang="en-US" sz="2000" dirty="0" smtClean="0"/>
              <a:t> </a:t>
            </a:r>
            <a:r>
              <a:rPr lang="en-US" altLang="en-US" sz="2000" dirty="0" err="1" smtClean="0"/>
              <a:t>vì</a:t>
            </a:r>
            <a:r>
              <a:rPr lang="en-US" altLang="en-US" sz="2000" dirty="0" smtClean="0"/>
              <a:t>:</a:t>
            </a:r>
          </a:p>
          <a:p>
            <a:pPr lvl="1">
              <a:spcBef>
                <a:spcPct val="0"/>
              </a:spcBef>
            </a:pPr>
            <a:r>
              <a:rPr lang="en-US" altLang="en-US" sz="2000" dirty="0" err="1" smtClean="0"/>
              <a:t>Cần</a:t>
            </a:r>
            <a:r>
              <a:rPr lang="en-US" altLang="en-US" sz="2000" dirty="0" smtClean="0"/>
              <a:t> </a:t>
            </a:r>
            <a:r>
              <a:rPr lang="en-US" altLang="en-US" sz="2000" dirty="0" err="1" smtClean="0"/>
              <a:t>cấm</a:t>
            </a:r>
            <a:r>
              <a:rPr lang="en-US" altLang="en-US" sz="2000" dirty="0" smtClean="0"/>
              <a:t> </a:t>
            </a:r>
            <a:r>
              <a:rPr lang="en-US" altLang="en-US" sz="2000" dirty="0" err="1" smtClean="0"/>
              <a:t>hoàn</a:t>
            </a:r>
            <a:r>
              <a:rPr lang="en-US" altLang="en-US" sz="2000" dirty="0" smtClean="0"/>
              <a:t> </a:t>
            </a:r>
            <a:r>
              <a:rPr lang="en-US" altLang="en-US" sz="2000" dirty="0" err="1" smtClean="0"/>
              <a:t>toàn</a:t>
            </a:r>
            <a:r>
              <a:rPr lang="en-US" altLang="en-US" sz="2000" dirty="0" smtClean="0"/>
              <a:t> </a:t>
            </a:r>
            <a:r>
              <a:rPr lang="en-US" altLang="en-US" sz="2000" dirty="0" err="1" smtClean="0"/>
              <a:t>vì</a:t>
            </a:r>
            <a:r>
              <a:rPr lang="en-US" altLang="en-US" sz="2000" dirty="0" smtClean="0"/>
              <a:t> </a:t>
            </a:r>
            <a:r>
              <a:rPr lang="en-US" altLang="en-US" sz="2000" dirty="0" err="1" smtClean="0"/>
              <a:t>cấm</a:t>
            </a:r>
            <a:r>
              <a:rPr lang="en-US" altLang="en-US" sz="2000" dirty="0" smtClean="0"/>
              <a:t> </a:t>
            </a:r>
            <a:r>
              <a:rPr lang="en-US" altLang="en-US" sz="2000" dirty="0" err="1" smtClean="0"/>
              <a:t>một</a:t>
            </a:r>
            <a:r>
              <a:rPr lang="en-US" altLang="en-US" sz="2000" dirty="0" smtClean="0"/>
              <a:t> </a:t>
            </a:r>
            <a:r>
              <a:rPr lang="en-US" altLang="en-US" sz="2000" dirty="0" err="1" smtClean="0"/>
              <a:t>phần</a:t>
            </a:r>
            <a:r>
              <a:rPr lang="en-US" altLang="en-US" sz="2000" dirty="0" smtClean="0"/>
              <a:t> </a:t>
            </a:r>
            <a:r>
              <a:rPr lang="en-US" altLang="en-US" sz="2000" dirty="0" err="1" smtClean="0"/>
              <a:t>có</a:t>
            </a:r>
            <a:r>
              <a:rPr lang="en-US" altLang="en-US" sz="2000" dirty="0" smtClean="0"/>
              <a:t> </a:t>
            </a:r>
            <a:r>
              <a:rPr lang="en-US" altLang="en-US" sz="2000" dirty="0" err="1" smtClean="0"/>
              <a:t>rất</a:t>
            </a:r>
            <a:r>
              <a:rPr lang="en-US" altLang="en-US" sz="2000" dirty="0" smtClean="0"/>
              <a:t> </a:t>
            </a:r>
            <a:r>
              <a:rPr lang="en-US" altLang="en-US" sz="2000" dirty="0" err="1" smtClean="0"/>
              <a:t>ít</a:t>
            </a:r>
            <a:r>
              <a:rPr lang="en-US" altLang="en-US" sz="2000" dirty="0" smtClean="0"/>
              <a:t> </a:t>
            </a:r>
            <a:r>
              <a:rPr lang="en-US" altLang="en-US" sz="2000" dirty="0" err="1" smtClean="0"/>
              <a:t>hoặc</a:t>
            </a:r>
            <a:r>
              <a:rPr lang="en-US" altLang="en-US" sz="2000" dirty="0" smtClean="0"/>
              <a:t> </a:t>
            </a:r>
            <a:r>
              <a:rPr lang="en-US" altLang="en-US" sz="2000" dirty="0" err="1" smtClean="0"/>
              <a:t>không</a:t>
            </a:r>
            <a:r>
              <a:rPr lang="en-US" altLang="en-US" sz="2000" dirty="0" smtClean="0"/>
              <a:t> </a:t>
            </a:r>
            <a:r>
              <a:rPr lang="en-US" altLang="en-US" sz="2000" dirty="0" err="1" smtClean="0"/>
              <a:t>hiệu</a:t>
            </a:r>
            <a:r>
              <a:rPr lang="en-US" altLang="en-US" sz="2000" dirty="0" smtClean="0"/>
              <a:t> </a:t>
            </a:r>
            <a:r>
              <a:rPr lang="en-US" altLang="en-US" sz="2000" dirty="0" err="1" smtClean="0"/>
              <a:t>quả</a:t>
            </a:r>
            <a:r>
              <a:rPr lang="en-US" altLang="en-US" sz="2000" dirty="0" smtClean="0"/>
              <a:t>, </a:t>
            </a:r>
            <a:r>
              <a:rPr lang="en-US" altLang="en-US" sz="2000" dirty="0" err="1" smtClean="0"/>
              <a:t>và</a:t>
            </a:r>
            <a:r>
              <a:rPr lang="en-US" altLang="en-US" sz="2000" dirty="0" smtClean="0"/>
              <a:t> </a:t>
            </a:r>
            <a:r>
              <a:rPr lang="en-US" altLang="en-US" sz="2000" dirty="0" err="1" smtClean="0"/>
              <a:t>sẽ</a:t>
            </a:r>
            <a:r>
              <a:rPr lang="en-US" altLang="en-US" sz="2000" dirty="0" smtClean="0"/>
              <a:t> </a:t>
            </a:r>
            <a:r>
              <a:rPr lang="en-US" altLang="en-US" sz="2000" dirty="0" err="1" smtClean="0"/>
              <a:t>để</a:t>
            </a:r>
            <a:r>
              <a:rPr lang="en-US" altLang="en-US" sz="2000" dirty="0" smtClean="0"/>
              <a:t> </a:t>
            </a:r>
            <a:r>
              <a:rPr lang="en-US" altLang="en-US" sz="2000" dirty="0" err="1" smtClean="0"/>
              <a:t>lọt</a:t>
            </a:r>
            <a:r>
              <a:rPr lang="en-US" altLang="en-US" sz="2000" dirty="0" smtClean="0"/>
              <a:t> </a:t>
            </a:r>
            <a:r>
              <a:rPr lang="en-US" altLang="en-US" sz="2000" dirty="0" err="1" smtClean="0"/>
              <a:t>các</a:t>
            </a:r>
            <a:r>
              <a:rPr lang="en-US" altLang="en-US" sz="2000" dirty="0" smtClean="0"/>
              <a:t> </a:t>
            </a:r>
            <a:r>
              <a:rPr lang="en-US" altLang="en-US" sz="2000" dirty="0" err="1" smtClean="0"/>
              <a:t>hình</a:t>
            </a:r>
            <a:r>
              <a:rPr lang="en-US" altLang="en-US" sz="2000" dirty="0" smtClean="0"/>
              <a:t> </a:t>
            </a:r>
            <a:r>
              <a:rPr lang="en-US" altLang="en-US" sz="2000" dirty="0" err="1" smtClean="0"/>
              <a:t>thức</a:t>
            </a:r>
            <a:r>
              <a:rPr lang="en-US" altLang="en-US" sz="2000" dirty="0" smtClean="0"/>
              <a:t> </a:t>
            </a:r>
            <a:r>
              <a:rPr lang="en-US" altLang="en-US" sz="2000" b="0" dirty="0" smtClean="0"/>
              <a:t>marketing </a:t>
            </a:r>
            <a:r>
              <a:rPr lang="en-US" altLang="en-US" sz="2000" b="0" dirty="0" err="1" smtClean="0"/>
              <a:t>khác</a:t>
            </a:r>
            <a:r>
              <a:rPr lang="en-US" altLang="en-US" sz="2000" b="0" dirty="0" smtClean="0"/>
              <a:t>. </a:t>
            </a:r>
          </a:p>
          <a:p>
            <a:pPr lvl="1">
              <a:spcBef>
                <a:spcPct val="0"/>
              </a:spcBef>
            </a:pPr>
            <a:r>
              <a:rPr lang="en-US" altLang="en-US" sz="2000" dirty="0" err="1" smtClean="0"/>
              <a:t>Để</a:t>
            </a:r>
            <a:r>
              <a:rPr lang="en-US" altLang="en-US" sz="2000" dirty="0" smtClean="0"/>
              <a:t> </a:t>
            </a:r>
            <a:r>
              <a:rPr lang="en-US" altLang="en-US" sz="2000" dirty="0" err="1" smtClean="0"/>
              <a:t>tự</a:t>
            </a:r>
            <a:r>
              <a:rPr lang="en-US" altLang="en-US" sz="2000" dirty="0" smtClean="0"/>
              <a:t> </a:t>
            </a:r>
            <a:r>
              <a:rPr lang="en-US" altLang="en-US" sz="2000" dirty="0" err="1" smtClean="0"/>
              <a:t>nguyện</a:t>
            </a:r>
            <a:r>
              <a:rPr lang="en-US" altLang="en-US" sz="2000" dirty="0" smtClean="0"/>
              <a:t> </a:t>
            </a:r>
            <a:r>
              <a:rPr lang="en-US" altLang="en-US" sz="2000" dirty="0" err="1" smtClean="0"/>
              <a:t>hạn</a:t>
            </a:r>
            <a:r>
              <a:rPr lang="en-US" altLang="en-US" sz="2000" dirty="0" smtClean="0"/>
              <a:t> </a:t>
            </a:r>
            <a:r>
              <a:rPr lang="en-US" altLang="en-US" sz="2000" dirty="0" err="1" smtClean="0"/>
              <a:t>chế</a:t>
            </a:r>
            <a:r>
              <a:rPr lang="en-US" altLang="en-US" sz="2000" dirty="0" smtClean="0"/>
              <a:t> </a:t>
            </a:r>
            <a:r>
              <a:rPr lang="en-US" altLang="en-US" sz="2000" dirty="0" err="1" smtClean="0"/>
              <a:t>là</a:t>
            </a:r>
            <a:r>
              <a:rPr lang="en-US" altLang="en-US" sz="2000" dirty="0" smtClean="0"/>
              <a:t> </a:t>
            </a:r>
            <a:r>
              <a:rPr lang="en-US" altLang="en-US" sz="2000" dirty="0" err="1" smtClean="0"/>
              <a:t>không</a:t>
            </a:r>
            <a:r>
              <a:rPr lang="en-US" altLang="en-US" sz="2000" dirty="0" smtClean="0"/>
              <a:t> </a:t>
            </a:r>
            <a:r>
              <a:rPr lang="en-US" altLang="en-US" sz="2000" dirty="0" err="1" smtClean="0"/>
              <a:t>hiệu</a:t>
            </a:r>
            <a:r>
              <a:rPr lang="en-US" altLang="en-US" sz="2000" dirty="0" smtClean="0"/>
              <a:t> </a:t>
            </a:r>
            <a:r>
              <a:rPr lang="en-US" altLang="en-US" sz="2000" dirty="0" err="1" smtClean="0"/>
              <a:t>quả</a:t>
            </a:r>
            <a:endParaRPr lang="en-US" altLang="en-US" sz="2000" b="0" dirty="0" smtClean="0"/>
          </a:p>
          <a:p>
            <a:pPr lvl="1">
              <a:spcBef>
                <a:spcPct val="0"/>
              </a:spcBef>
            </a:pPr>
            <a:r>
              <a:rPr lang="en-US" altLang="en-US" sz="2000" b="0" dirty="0" err="1" smtClean="0"/>
              <a:t>Cần</a:t>
            </a:r>
            <a:r>
              <a:rPr lang="en-US" altLang="en-US" sz="2000" b="0" dirty="0" smtClean="0"/>
              <a:t> </a:t>
            </a:r>
            <a:r>
              <a:rPr lang="en-US" altLang="en-US" sz="2000" b="0" dirty="0" err="1" smtClean="0"/>
              <a:t>xây</a:t>
            </a:r>
            <a:r>
              <a:rPr lang="en-US" altLang="en-US" sz="2000" b="0" dirty="0" smtClean="0"/>
              <a:t> </a:t>
            </a:r>
            <a:r>
              <a:rPr lang="en-US" altLang="en-US" sz="2000" b="0" dirty="0" err="1" smtClean="0"/>
              <a:t>dựng</a:t>
            </a:r>
            <a:r>
              <a:rPr lang="en-US" altLang="en-US" sz="2000" b="0" dirty="0" smtClean="0"/>
              <a:t> </a:t>
            </a:r>
            <a:r>
              <a:rPr lang="en-US" altLang="en-US" sz="2000" b="0" dirty="0" err="1" smtClean="0"/>
              <a:t>và</a:t>
            </a:r>
            <a:r>
              <a:rPr lang="en-US" altLang="en-US" sz="2000" b="0" dirty="0" smtClean="0"/>
              <a:t> </a:t>
            </a:r>
            <a:r>
              <a:rPr lang="en-US" altLang="en-US" sz="2000" b="0" dirty="0" err="1" smtClean="0"/>
              <a:t>thực</a:t>
            </a:r>
            <a:r>
              <a:rPr lang="en-US" altLang="en-US" sz="2000" b="0" dirty="0" smtClean="0"/>
              <a:t> </a:t>
            </a:r>
            <a:r>
              <a:rPr lang="en-US" altLang="en-US" sz="2000" b="0" dirty="0" err="1" smtClean="0"/>
              <a:t>thi</a:t>
            </a:r>
            <a:r>
              <a:rPr lang="en-US" altLang="en-US" sz="2000" b="0" dirty="0" smtClean="0"/>
              <a:t> </a:t>
            </a:r>
            <a:r>
              <a:rPr lang="en-US" altLang="en-US" sz="2000" b="0" dirty="0" err="1" smtClean="0"/>
              <a:t>nghiêm</a:t>
            </a:r>
            <a:r>
              <a:rPr lang="en-US" altLang="en-US" sz="2000" b="0" dirty="0" smtClean="0"/>
              <a:t> </a:t>
            </a:r>
            <a:r>
              <a:rPr lang="en-US" altLang="en-US" sz="2000" b="0" dirty="0" err="1" smtClean="0"/>
              <a:t>quy</a:t>
            </a:r>
            <a:r>
              <a:rPr lang="en-US" altLang="en-US" sz="2000" b="0" dirty="0" smtClean="0"/>
              <a:t> </a:t>
            </a:r>
            <a:r>
              <a:rPr lang="en-US" altLang="en-US" sz="2000" dirty="0" err="1" smtClean="0"/>
              <a:t>định</a:t>
            </a:r>
            <a:r>
              <a:rPr lang="en-US" altLang="en-US" sz="2000" dirty="0" smtClean="0"/>
              <a:t> </a:t>
            </a:r>
            <a:r>
              <a:rPr lang="en-US" altLang="en-US" sz="2000" dirty="0" err="1" smtClean="0"/>
              <a:t>cấm</a:t>
            </a:r>
            <a:r>
              <a:rPr lang="en-US" altLang="en-US" sz="2000" dirty="0" smtClean="0"/>
              <a:t> </a:t>
            </a:r>
            <a:r>
              <a:rPr lang="en-US" altLang="en-US" sz="2000" dirty="0" err="1" smtClean="0"/>
              <a:t>hoàn</a:t>
            </a:r>
            <a:r>
              <a:rPr lang="en-US" altLang="en-US" sz="2000" dirty="0" smtClean="0"/>
              <a:t> </a:t>
            </a:r>
            <a:r>
              <a:rPr lang="en-US" altLang="en-US" sz="2000" dirty="0" err="1" smtClean="0"/>
              <a:t>toàn</a:t>
            </a:r>
            <a:r>
              <a:rPr lang="en-US" altLang="en-US" sz="2000" dirty="0" smtClean="0"/>
              <a:t> TAPS</a:t>
            </a:r>
            <a:endParaRPr lang="en-US" altLang="en-US" sz="2000" b="0" dirty="0" smtClean="0"/>
          </a:p>
        </p:txBody>
      </p:sp>
      <p:sp>
        <p:nvSpPr>
          <p:cNvPr id="2" name="Title 1"/>
          <p:cNvSpPr>
            <a:spLocks noGrp="1"/>
          </p:cNvSpPr>
          <p:nvPr>
            <p:ph type="title"/>
          </p:nvPr>
        </p:nvSpPr>
        <p:spPr>
          <a:xfrm>
            <a:off x="457200" y="274638"/>
            <a:ext cx="8229600" cy="778098"/>
          </a:xfrm>
        </p:spPr>
        <p:txBody>
          <a:bodyPr>
            <a:normAutofit fontScale="90000"/>
          </a:bodyPr>
          <a:lstStyle/>
          <a:p>
            <a:r>
              <a:rPr lang="en-US" sz="3600" dirty="0" err="1" smtClean="0"/>
              <a:t>Cấm</a:t>
            </a:r>
            <a:r>
              <a:rPr lang="en-US" sz="3600" dirty="0" smtClean="0"/>
              <a:t> </a:t>
            </a:r>
            <a:r>
              <a:rPr lang="en-US" sz="3600" dirty="0" err="1" smtClean="0"/>
              <a:t>hoàn</a:t>
            </a:r>
            <a:r>
              <a:rPr lang="en-US" sz="3600" dirty="0" smtClean="0"/>
              <a:t> </a:t>
            </a:r>
            <a:r>
              <a:rPr lang="en-US" sz="3600" dirty="0" err="1" smtClean="0"/>
              <a:t>toàn</a:t>
            </a:r>
            <a:r>
              <a:rPr lang="en-US" sz="3600" dirty="0" smtClean="0"/>
              <a:t> TAPS </a:t>
            </a:r>
            <a:r>
              <a:rPr lang="en-US" sz="3600" dirty="0"/>
              <a:t/>
            </a:r>
            <a:br>
              <a:rPr lang="en-US" sz="3600" dirty="0"/>
            </a:br>
            <a:r>
              <a:rPr lang="en-US" sz="3600" dirty="0" smtClean="0"/>
              <a:t> </a:t>
            </a:r>
            <a:endParaRPr lang="en-US" sz="3600" dirty="0"/>
          </a:p>
        </p:txBody>
      </p:sp>
      <p:pic>
        <p:nvPicPr>
          <p:cNvPr id="6" name="Picture 7" descr="D:\Users\auderalopezc\AppData\Local\Microsoft\Windows\Temporary Internet Files\Content.Outlook\1OVAPIR8\WNTD 2013 POSTER 1.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12160" y="1417638"/>
            <a:ext cx="2857500" cy="3984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944868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04088"/>
            <a:ext cx="8229600" cy="362712"/>
          </a:xfrm>
        </p:spPr>
        <p:txBody>
          <a:bodyPr>
            <a:normAutofit fontScale="90000"/>
          </a:bodyPr>
          <a:lstStyle/>
          <a:p>
            <a:r>
              <a:rPr lang="en-GB" sz="4000" dirty="0" err="1" smtClean="0"/>
              <a:t>Điều</a:t>
            </a:r>
            <a:r>
              <a:rPr lang="en-GB" sz="4000" dirty="0" smtClean="0"/>
              <a:t> 13 WHO FCTC</a:t>
            </a:r>
            <a:endParaRPr lang="en-US" sz="4000" dirty="0"/>
          </a:p>
        </p:txBody>
      </p:sp>
      <p:sp>
        <p:nvSpPr>
          <p:cNvPr id="6" name="Content Placeholder 5"/>
          <p:cNvSpPr>
            <a:spLocks noGrp="1"/>
          </p:cNvSpPr>
          <p:nvPr>
            <p:ph sz="half" idx="2"/>
          </p:nvPr>
        </p:nvSpPr>
        <p:spPr>
          <a:xfrm>
            <a:off x="3995936" y="1066800"/>
            <a:ext cx="4690864" cy="4713387"/>
          </a:xfrm>
        </p:spPr>
        <p:txBody>
          <a:bodyPr/>
          <a:lstStyle/>
          <a:p>
            <a:r>
              <a:rPr lang="vi-VN" sz="2400" dirty="0" smtClean="0"/>
              <a:t>Mỗi Bên, tuỳ theo hiến pháp và các quy định của hiến pháp của nước mình, sẽ đảm nhận việc cấm toàn diện mọi quảng cáo, khuyến mãi và tài trợ thuốc lá</a:t>
            </a:r>
            <a:r>
              <a:rPr lang="en-US" sz="2400" dirty="0" smtClean="0"/>
              <a:t>, </a:t>
            </a:r>
          </a:p>
          <a:p>
            <a:r>
              <a:rPr lang="en-US" sz="2400" dirty="0" err="1" smtClean="0"/>
              <a:t>bao</a:t>
            </a:r>
            <a:r>
              <a:rPr lang="en-US" sz="2400" dirty="0" smtClean="0"/>
              <a:t> </a:t>
            </a:r>
            <a:r>
              <a:rPr lang="en-US" sz="2400" dirty="0" err="1" smtClean="0"/>
              <a:t>gồm</a:t>
            </a:r>
            <a:r>
              <a:rPr lang="en-US" sz="2400" dirty="0" smtClean="0"/>
              <a:t> </a:t>
            </a:r>
            <a:r>
              <a:rPr lang="en-US" sz="2400" dirty="0" err="1" smtClean="0"/>
              <a:t>cấm</a:t>
            </a:r>
            <a:r>
              <a:rPr lang="en-US" sz="2400" dirty="0" smtClean="0"/>
              <a:t> </a:t>
            </a:r>
            <a:r>
              <a:rPr lang="en-US" sz="2400" dirty="0" err="1" smtClean="0"/>
              <a:t>toàn</a:t>
            </a:r>
            <a:r>
              <a:rPr lang="en-US" sz="2400" dirty="0" smtClean="0"/>
              <a:t> </a:t>
            </a:r>
            <a:r>
              <a:rPr lang="en-US" sz="2400" dirty="0" err="1" smtClean="0"/>
              <a:t>diện</a:t>
            </a:r>
            <a:r>
              <a:rPr lang="en-US" sz="2400" dirty="0" smtClean="0"/>
              <a:t> </a:t>
            </a:r>
            <a:r>
              <a:rPr lang="en-US" sz="2400" dirty="0" err="1" smtClean="0"/>
              <a:t>việc</a:t>
            </a:r>
            <a:r>
              <a:rPr lang="en-US" sz="2400" dirty="0" smtClean="0"/>
              <a:t> </a:t>
            </a:r>
            <a:r>
              <a:rPr lang="en-US" sz="2400" dirty="0" err="1" smtClean="0"/>
              <a:t>quảng</a:t>
            </a:r>
            <a:r>
              <a:rPr lang="en-US" sz="2400" dirty="0" smtClean="0"/>
              <a:t> </a:t>
            </a:r>
            <a:r>
              <a:rPr lang="en-US" sz="2400" dirty="0" err="1" smtClean="0"/>
              <a:t>cáo</a:t>
            </a:r>
            <a:r>
              <a:rPr lang="en-US" sz="2400" dirty="0" smtClean="0"/>
              <a:t>, </a:t>
            </a:r>
            <a:r>
              <a:rPr lang="en-US" sz="2400" dirty="0" err="1" smtClean="0"/>
              <a:t>khuyến</a:t>
            </a:r>
            <a:r>
              <a:rPr lang="en-US" sz="2400" dirty="0" smtClean="0"/>
              <a:t> </a:t>
            </a:r>
            <a:r>
              <a:rPr lang="en-US" sz="2400" dirty="0" err="1" smtClean="0"/>
              <a:t>mãi</a:t>
            </a:r>
            <a:r>
              <a:rPr lang="en-US" sz="2400" dirty="0" smtClean="0"/>
              <a:t> </a:t>
            </a:r>
            <a:r>
              <a:rPr lang="en-US" sz="2400" dirty="0" err="1" smtClean="0"/>
              <a:t>và</a:t>
            </a:r>
            <a:r>
              <a:rPr lang="en-US" sz="2400" dirty="0" smtClean="0"/>
              <a:t> </a:t>
            </a:r>
            <a:r>
              <a:rPr lang="en-US" sz="2400" dirty="0" err="1" smtClean="0"/>
              <a:t>tài</a:t>
            </a:r>
            <a:r>
              <a:rPr lang="en-US" sz="2400" dirty="0" smtClean="0"/>
              <a:t> </a:t>
            </a:r>
            <a:r>
              <a:rPr lang="en-US" sz="2400" dirty="0" err="1" smtClean="0"/>
              <a:t>trợ</a:t>
            </a:r>
            <a:r>
              <a:rPr lang="en-US" sz="2400" dirty="0" smtClean="0"/>
              <a:t> </a:t>
            </a:r>
            <a:r>
              <a:rPr lang="en-US" sz="2400" dirty="0" err="1" smtClean="0"/>
              <a:t>xuyên</a:t>
            </a:r>
            <a:r>
              <a:rPr lang="en-US" sz="2400" dirty="0" smtClean="0"/>
              <a:t> </a:t>
            </a:r>
            <a:r>
              <a:rPr lang="en-US" sz="2400" dirty="0" err="1" smtClean="0"/>
              <a:t>biên</a:t>
            </a:r>
            <a:r>
              <a:rPr lang="en-US" sz="2400" dirty="0" smtClean="0"/>
              <a:t> </a:t>
            </a:r>
            <a:r>
              <a:rPr lang="en-US" sz="2400" dirty="0" err="1" smtClean="0"/>
              <a:t>giới</a:t>
            </a:r>
            <a:r>
              <a:rPr lang="en-US" sz="2400" dirty="0" smtClean="0"/>
              <a:t> </a:t>
            </a:r>
            <a:r>
              <a:rPr lang="en-US" sz="2400" dirty="0" err="1" smtClean="0"/>
              <a:t>xuất</a:t>
            </a:r>
            <a:r>
              <a:rPr lang="en-US" sz="2400" dirty="0" smtClean="0"/>
              <a:t> </a:t>
            </a:r>
            <a:r>
              <a:rPr lang="en-US" sz="2400" dirty="0" err="1" smtClean="0"/>
              <a:t>phát</a:t>
            </a:r>
            <a:r>
              <a:rPr lang="en-US" sz="2400" dirty="0" smtClean="0"/>
              <a:t> </a:t>
            </a:r>
            <a:r>
              <a:rPr lang="en-US" sz="2400" dirty="0" err="1" smtClean="0"/>
              <a:t>từ</a:t>
            </a:r>
            <a:r>
              <a:rPr lang="en-US" sz="2400" dirty="0" smtClean="0"/>
              <a:t> </a:t>
            </a:r>
            <a:r>
              <a:rPr lang="en-US" sz="2400" dirty="0" err="1" smtClean="0"/>
              <a:t>lãnh</a:t>
            </a:r>
            <a:r>
              <a:rPr lang="en-US" sz="2400" dirty="0" smtClean="0"/>
              <a:t> </a:t>
            </a:r>
            <a:r>
              <a:rPr lang="en-US" sz="2400" dirty="0" err="1" smtClean="0"/>
              <a:t>thổ</a:t>
            </a:r>
            <a:r>
              <a:rPr lang="en-US" sz="2400" dirty="0" smtClean="0"/>
              <a:t> </a:t>
            </a:r>
            <a:r>
              <a:rPr lang="en-US" sz="2400" dirty="0" err="1" smtClean="0"/>
              <a:t>của</a:t>
            </a:r>
            <a:r>
              <a:rPr lang="en-US" sz="2400" dirty="0" smtClean="0"/>
              <a:t> </a:t>
            </a:r>
            <a:r>
              <a:rPr lang="en-US" sz="2400" dirty="0" err="1" smtClean="0"/>
              <a:t>mình</a:t>
            </a:r>
            <a:endParaRPr lang="en-US" sz="2400" dirty="0"/>
          </a:p>
          <a:p>
            <a:r>
              <a:rPr lang="vi-VN" sz="2400" dirty="0" smtClean="0"/>
              <a:t>đảm nhận thực hiện trong khoảng thời gian 5 năm việc cấm toàn diện</a:t>
            </a:r>
            <a:endParaRPr lang="en-US" sz="2400" dirty="0"/>
          </a:p>
        </p:txBody>
      </p:sp>
      <p:pic>
        <p:nvPicPr>
          <p:cNvPr id="7" name="Content Placeholder 6" descr="Screen Shot 2014-08-13 at 08.56.51 .png"/>
          <p:cNvPicPr>
            <a:picLocks noGrp="1" noChangeAspect="1"/>
          </p:cNvPicPr>
          <p:nvPr>
            <p:ph sz="half" idx="1"/>
          </p:nvPr>
        </p:nvPicPr>
        <p:blipFill>
          <a:blip r:embed="rId3" cstate="email">
            <a:extLst>
              <a:ext uri="{28A0092B-C50C-407E-A947-70E740481C1C}">
                <a14:useLocalDpi xmlns="" xmlns:a14="http://schemas.microsoft.com/office/drawing/2010/main" val="0"/>
              </a:ext>
            </a:extLst>
          </a:blip>
          <a:stretch>
            <a:fillRect/>
          </a:stretch>
        </p:blipFill>
        <p:spPr>
          <a:xfrm>
            <a:off x="1115616" y="1196752"/>
            <a:ext cx="2724530" cy="3810532"/>
          </a:xfrm>
          <a:prstGeom prst="rect">
            <a:avLst/>
          </a:prstGeom>
          <a:ln>
            <a:noFill/>
          </a:ln>
          <a:effectLst>
            <a:outerShdw blurRad="292100" dist="139700" dir="2700000" algn="tl" rotWithShape="0">
              <a:srgbClr val="333333">
                <a:alpha val="65000"/>
              </a:srgbClr>
            </a:outerShdw>
          </a:effectLst>
        </p:spPr>
      </p:pic>
      <p:pic>
        <p:nvPicPr>
          <p:cNvPr id="5" name="Picture 4" descr="Screen Shot 2014-09-19 at 1.19.11 PM.png"/>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rot="21107596">
            <a:off x="146478" y="2074543"/>
            <a:ext cx="1505389" cy="42458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560988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800" dirty="0" smtClean="0">
                <a:solidFill>
                  <a:srgbClr val="FF0000"/>
                </a:solidFill>
              </a:rPr>
              <a:t>E – </a:t>
            </a:r>
            <a:r>
              <a:rPr lang="en-GB" sz="3800" dirty="0" err="1" smtClean="0"/>
              <a:t>Thực</a:t>
            </a:r>
            <a:r>
              <a:rPr lang="en-GB" sz="3800" dirty="0" smtClean="0"/>
              <a:t> </a:t>
            </a:r>
            <a:r>
              <a:rPr lang="en-GB" sz="3800" dirty="0" err="1" smtClean="0"/>
              <a:t>thi</a:t>
            </a:r>
            <a:r>
              <a:rPr lang="en-GB" sz="3800" dirty="0" smtClean="0"/>
              <a:t> </a:t>
            </a:r>
            <a:r>
              <a:rPr lang="en-GB" sz="3800" dirty="0" err="1" smtClean="0"/>
              <a:t>cấm</a:t>
            </a:r>
            <a:r>
              <a:rPr lang="en-GB" sz="3800" dirty="0" smtClean="0"/>
              <a:t> </a:t>
            </a:r>
            <a:r>
              <a:rPr lang="en-GB" sz="3800" dirty="0" err="1" smtClean="0"/>
              <a:t>quảng</a:t>
            </a:r>
            <a:r>
              <a:rPr lang="en-GB" sz="3800" dirty="0" smtClean="0"/>
              <a:t> </a:t>
            </a:r>
            <a:r>
              <a:rPr lang="en-GB" sz="3800" dirty="0" err="1" smtClean="0"/>
              <a:t>cáo</a:t>
            </a:r>
            <a:r>
              <a:rPr lang="en-GB" sz="3800" dirty="0" smtClean="0"/>
              <a:t> </a:t>
            </a:r>
            <a:r>
              <a:rPr lang="en-GB" sz="3800" dirty="0" err="1" smtClean="0"/>
              <a:t>thuốc</a:t>
            </a:r>
            <a:r>
              <a:rPr lang="en-GB" sz="3800" dirty="0" smtClean="0"/>
              <a:t> </a:t>
            </a:r>
            <a:r>
              <a:rPr lang="en-GB" sz="3800" dirty="0" err="1" smtClean="0"/>
              <a:t>lá</a:t>
            </a:r>
            <a:endParaRPr lang="en-US" sz="3800" dirty="0"/>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196752"/>
            <a:ext cx="9144000" cy="4526463"/>
          </a:xfrm>
          <a:prstGeom prst="rect">
            <a:avLst/>
          </a:prstGeom>
          <a:noFill/>
          <a:ln w="19050">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13705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a:bodyPr>
          <a:lstStyle/>
          <a:p>
            <a:r>
              <a:rPr lang="en-GB" sz="2800" dirty="0" err="1" smtClean="0"/>
              <a:t>Hướng</a:t>
            </a:r>
            <a:r>
              <a:rPr lang="en-GB" sz="2800" dirty="0" smtClean="0"/>
              <a:t> </a:t>
            </a:r>
            <a:r>
              <a:rPr lang="en-GB" sz="2800" dirty="0" err="1" smtClean="0"/>
              <a:t>dẫn</a:t>
            </a:r>
            <a:r>
              <a:rPr lang="en-GB" sz="2800" dirty="0" smtClean="0"/>
              <a:t> </a:t>
            </a:r>
            <a:r>
              <a:rPr lang="en-GB" sz="2800" dirty="0" err="1" smtClean="0"/>
              <a:t>thực</a:t>
            </a:r>
            <a:r>
              <a:rPr lang="en-GB" sz="2800" dirty="0" smtClean="0"/>
              <a:t> </a:t>
            </a:r>
            <a:r>
              <a:rPr lang="en-GB" sz="2800" dirty="0" err="1" smtClean="0"/>
              <a:t>thi</a:t>
            </a:r>
            <a:r>
              <a:rPr lang="en-GB" sz="2800" dirty="0" smtClean="0"/>
              <a:t> </a:t>
            </a:r>
            <a:r>
              <a:rPr lang="en-GB" sz="2800" dirty="0" err="1" smtClean="0"/>
              <a:t>Cấm</a:t>
            </a:r>
            <a:r>
              <a:rPr lang="en-GB" sz="2800" dirty="0" smtClean="0"/>
              <a:t> </a:t>
            </a:r>
            <a:r>
              <a:rPr lang="en-GB" sz="2800" dirty="0" err="1" smtClean="0"/>
              <a:t>hoàn</a:t>
            </a:r>
            <a:r>
              <a:rPr lang="en-GB" sz="2800" dirty="0" smtClean="0"/>
              <a:t> </a:t>
            </a:r>
            <a:r>
              <a:rPr lang="en-GB" sz="2800" dirty="0" err="1" smtClean="0"/>
              <a:t>toàn</a:t>
            </a:r>
            <a:r>
              <a:rPr lang="en-GB" sz="2800" dirty="0" smtClean="0"/>
              <a:t> TAPS </a:t>
            </a:r>
            <a:r>
              <a:rPr lang="en-GB" sz="2800" dirty="0" err="1" smtClean="0"/>
              <a:t>theo</a:t>
            </a:r>
            <a:r>
              <a:rPr lang="en-GB" sz="2800" dirty="0" smtClean="0"/>
              <a:t> </a:t>
            </a:r>
            <a:r>
              <a:rPr lang="en-GB" sz="2800" dirty="0" err="1" smtClean="0"/>
              <a:t>Điều</a:t>
            </a:r>
            <a:r>
              <a:rPr lang="en-GB" sz="2800" dirty="0" smtClean="0"/>
              <a:t> 13WHO FCTC</a:t>
            </a:r>
            <a:endParaRPr lang="en-US" sz="2800" dirty="0"/>
          </a:p>
        </p:txBody>
      </p:sp>
      <p:sp>
        <p:nvSpPr>
          <p:cNvPr id="3" name="Content Placeholder 2"/>
          <p:cNvSpPr>
            <a:spLocks noGrp="1"/>
          </p:cNvSpPr>
          <p:nvPr>
            <p:ph sz="half" idx="1"/>
          </p:nvPr>
        </p:nvSpPr>
        <p:spPr>
          <a:xfrm>
            <a:off x="457200" y="1752600"/>
            <a:ext cx="8229600" cy="4373563"/>
          </a:xfrm>
        </p:spPr>
        <p:txBody>
          <a:bodyPr/>
          <a:lstStyle/>
          <a:p>
            <a:r>
              <a:rPr lang="en-US" sz="1800" dirty="0" err="1" smtClean="0"/>
              <a:t>Cấm</a:t>
            </a:r>
            <a:r>
              <a:rPr lang="en-US" sz="1800" dirty="0" smtClean="0"/>
              <a:t> </a:t>
            </a:r>
            <a:r>
              <a:rPr lang="en-US" sz="1800" dirty="0" err="1" smtClean="0"/>
              <a:t>tất</a:t>
            </a:r>
            <a:r>
              <a:rPr lang="en-US" sz="1800" dirty="0" smtClean="0"/>
              <a:t> </a:t>
            </a:r>
            <a:r>
              <a:rPr lang="en-US" sz="1800" dirty="0" err="1" smtClean="0"/>
              <a:t>cả</a:t>
            </a:r>
            <a:r>
              <a:rPr lang="en-US" sz="1800" dirty="0" smtClean="0"/>
              <a:t> </a:t>
            </a:r>
            <a:r>
              <a:rPr lang="en-US" sz="1800" dirty="0" err="1" smtClean="0"/>
              <a:t>quảng</a:t>
            </a:r>
            <a:r>
              <a:rPr lang="en-US" sz="1800" dirty="0" smtClean="0"/>
              <a:t> </a:t>
            </a:r>
            <a:r>
              <a:rPr lang="en-US" sz="1800" dirty="0" err="1" smtClean="0"/>
              <a:t>cáo</a:t>
            </a:r>
            <a:r>
              <a:rPr lang="en-US" sz="1800" dirty="0" smtClean="0"/>
              <a:t>, </a:t>
            </a:r>
            <a:r>
              <a:rPr lang="en-US" sz="1800" dirty="0" err="1" smtClean="0"/>
              <a:t>khuyến</a:t>
            </a:r>
            <a:r>
              <a:rPr lang="en-US" sz="1800" dirty="0" smtClean="0"/>
              <a:t> </a:t>
            </a:r>
            <a:r>
              <a:rPr lang="en-US" sz="1800" dirty="0" err="1" smtClean="0"/>
              <a:t>mại</a:t>
            </a:r>
            <a:r>
              <a:rPr lang="en-US" sz="1800" dirty="0" smtClean="0"/>
              <a:t> </a:t>
            </a:r>
            <a:r>
              <a:rPr lang="en-US" sz="1800" dirty="0" err="1" smtClean="0"/>
              <a:t>và</a:t>
            </a:r>
            <a:r>
              <a:rPr lang="en-US" sz="1800" dirty="0" smtClean="0"/>
              <a:t> </a:t>
            </a:r>
            <a:r>
              <a:rPr lang="en-US" sz="1800" dirty="0" err="1" smtClean="0"/>
              <a:t>tài</a:t>
            </a:r>
            <a:r>
              <a:rPr lang="en-US" sz="1800" dirty="0" smtClean="0"/>
              <a:t> </a:t>
            </a:r>
            <a:r>
              <a:rPr lang="en-US" sz="1800" dirty="0" err="1" smtClean="0"/>
              <a:t>trợ</a:t>
            </a:r>
            <a:r>
              <a:rPr lang="en-US" sz="1800" dirty="0" smtClean="0"/>
              <a:t>, </a:t>
            </a:r>
            <a:r>
              <a:rPr lang="en-US" sz="1800" dirty="0" err="1" smtClean="0"/>
              <a:t>không</a:t>
            </a:r>
            <a:r>
              <a:rPr lang="en-US" sz="1800" dirty="0" smtClean="0"/>
              <a:t> </a:t>
            </a:r>
            <a:r>
              <a:rPr lang="en-US" sz="1800" dirty="0" err="1" smtClean="0"/>
              <a:t>có</a:t>
            </a:r>
            <a:r>
              <a:rPr lang="en-US" sz="1800" dirty="0" smtClean="0"/>
              <a:t> </a:t>
            </a:r>
            <a:r>
              <a:rPr lang="en-US" sz="1800" dirty="0" err="1" smtClean="0"/>
              <a:t>ngoại</a:t>
            </a:r>
            <a:r>
              <a:rPr lang="en-US" sz="1800" dirty="0" smtClean="0"/>
              <a:t> </a:t>
            </a:r>
            <a:r>
              <a:rPr lang="en-US" sz="1800" dirty="0" err="1" smtClean="0"/>
              <a:t>lệ</a:t>
            </a:r>
            <a:endParaRPr lang="en-US" sz="1800" dirty="0" smtClean="0"/>
          </a:p>
          <a:p>
            <a:r>
              <a:rPr lang="en-US" sz="1800" dirty="0" err="1" smtClean="0"/>
              <a:t>Cấm</a:t>
            </a:r>
            <a:r>
              <a:rPr lang="en-US" sz="1800" dirty="0" smtClean="0"/>
              <a:t> </a:t>
            </a:r>
            <a:r>
              <a:rPr lang="en-US" sz="1800" dirty="0" err="1" smtClean="0"/>
              <a:t>tất</a:t>
            </a:r>
            <a:r>
              <a:rPr lang="en-US" sz="1800" dirty="0" smtClean="0"/>
              <a:t> </a:t>
            </a:r>
            <a:r>
              <a:rPr lang="en-US" sz="1800" dirty="0" err="1" smtClean="0"/>
              <a:t>cả</a:t>
            </a:r>
            <a:r>
              <a:rPr lang="en-US" sz="1800" dirty="0" smtClean="0"/>
              <a:t> </a:t>
            </a:r>
            <a:r>
              <a:rPr lang="en-US" sz="1800" dirty="0" err="1" smtClean="0"/>
              <a:t>mọi</a:t>
            </a:r>
            <a:r>
              <a:rPr lang="en-US" sz="1800" dirty="0" smtClean="0"/>
              <a:t> </a:t>
            </a:r>
            <a:r>
              <a:rPr lang="en-US" sz="1800" dirty="0" err="1" smtClean="0"/>
              <a:t>hình</a:t>
            </a:r>
            <a:r>
              <a:rPr lang="en-US" sz="1800" dirty="0" smtClean="0"/>
              <a:t> </a:t>
            </a:r>
            <a:r>
              <a:rPr lang="en-US" sz="1800" dirty="0" err="1" smtClean="0"/>
              <a:t>thức</a:t>
            </a:r>
            <a:r>
              <a:rPr lang="en-US" sz="1800" dirty="0" smtClean="0"/>
              <a:t> </a:t>
            </a:r>
            <a:r>
              <a:rPr lang="en-US" sz="1800" dirty="0" err="1" smtClean="0"/>
              <a:t>trực</a:t>
            </a:r>
            <a:r>
              <a:rPr lang="en-US" sz="1800" dirty="0" smtClean="0"/>
              <a:t> </a:t>
            </a:r>
            <a:r>
              <a:rPr lang="en-US" sz="1800" dirty="0" err="1" smtClean="0"/>
              <a:t>tiếp</a:t>
            </a:r>
            <a:r>
              <a:rPr lang="en-US" sz="1800" dirty="0" smtClean="0"/>
              <a:t> </a:t>
            </a:r>
            <a:r>
              <a:rPr lang="en-US" sz="1800" dirty="0" err="1" smtClean="0"/>
              <a:t>hoặc</a:t>
            </a:r>
            <a:r>
              <a:rPr lang="en-US" sz="1800" dirty="0" smtClean="0"/>
              <a:t> </a:t>
            </a:r>
            <a:r>
              <a:rPr lang="en-US" sz="1800" dirty="0" err="1" smtClean="0"/>
              <a:t>gián</a:t>
            </a:r>
            <a:r>
              <a:rPr lang="en-US" sz="1800" dirty="0" smtClean="0"/>
              <a:t> </a:t>
            </a:r>
            <a:r>
              <a:rPr lang="en-US" sz="1800" dirty="0" err="1" smtClean="0"/>
              <a:t>tiếp</a:t>
            </a:r>
            <a:endParaRPr lang="en-US" sz="1800" dirty="0" smtClean="0"/>
          </a:p>
          <a:p>
            <a:r>
              <a:rPr lang="en-US" sz="1800" dirty="0" err="1" smtClean="0"/>
              <a:t>Cấm</a:t>
            </a:r>
            <a:r>
              <a:rPr lang="en-US" sz="1800" dirty="0" smtClean="0"/>
              <a:t> </a:t>
            </a:r>
            <a:r>
              <a:rPr lang="en-US" sz="1800" dirty="0" err="1" smtClean="0"/>
              <a:t>tất</a:t>
            </a:r>
            <a:r>
              <a:rPr lang="en-US" sz="1800" dirty="0" smtClean="0"/>
              <a:t> </a:t>
            </a:r>
            <a:r>
              <a:rPr lang="en-US" sz="1800" dirty="0" err="1" smtClean="0"/>
              <a:t>cả</a:t>
            </a:r>
            <a:r>
              <a:rPr lang="en-US" sz="1800" dirty="0" smtClean="0"/>
              <a:t> </a:t>
            </a:r>
            <a:r>
              <a:rPr lang="en-US" sz="1800" dirty="0" err="1" smtClean="0"/>
              <a:t>các</a:t>
            </a:r>
            <a:r>
              <a:rPr lang="en-US" sz="1800" dirty="0" smtClean="0"/>
              <a:t> </a:t>
            </a:r>
            <a:r>
              <a:rPr lang="en-US" sz="1800" dirty="0" err="1" smtClean="0"/>
              <a:t>hành</a:t>
            </a:r>
            <a:r>
              <a:rPr lang="en-US" sz="1800" dirty="0" smtClean="0"/>
              <a:t> vi </a:t>
            </a:r>
            <a:r>
              <a:rPr lang="en-US" sz="1800" dirty="0" err="1" smtClean="0"/>
              <a:t>khuyến</a:t>
            </a:r>
            <a:r>
              <a:rPr lang="en-US" sz="1800" dirty="0" smtClean="0"/>
              <a:t> </a:t>
            </a:r>
            <a:r>
              <a:rPr lang="en-US" sz="1800" dirty="0" err="1" smtClean="0"/>
              <a:t>khích</a:t>
            </a:r>
            <a:r>
              <a:rPr lang="en-US" sz="1800" dirty="0" smtClean="0"/>
              <a:t> </a:t>
            </a:r>
            <a:r>
              <a:rPr lang="en-US" sz="1800" dirty="0" err="1" smtClean="0"/>
              <a:t>hoặc</a:t>
            </a:r>
            <a:r>
              <a:rPr lang="en-US" sz="1800" dirty="0" smtClean="0"/>
              <a:t> </a:t>
            </a:r>
            <a:r>
              <a:rPr lang="en-US" sz="1800" dirty="0" err="1" smtClean="0"/>
              <a:t>có</a:t>
            </a:r>
            <a:r>
              <a:rPr lang="en-US" sz="1800" dirty="0" smtClean="0"/>
              <a:t> </a:t>
            </a:r>
            <a:r>
              <a:rPr lang="en-US" sz="1800" dirty="0" err="1" smtClean="0"/>
              <a:t>hiệu</a:t>
            </a:r>
            <a:r>
              <a:rPr lang="en-US" sz="1800" dirty="0" smtClean="0"/>
              <a:t> </a:t>
            </a:r>
            <a:r>
              <a:rPr lang="en-US" sz="1800" dirty="0" err="1" smtClean="0"/>
              <a:t>quả</a:t>
            </a:r>
            <a:r>
              <a:rPr lang="en-US" sz="1800" dirty="0" smtClean="0"/>
              <a:t> </a:t>
            </a:r>
            <a:r>
              <a:rPr lang="en-US" sz="1800" dirty="0" err="1" smtClean="0"/>
              <a:t>khuyến</a:t>
            </a:r>
            <a:r>
              <a:rPr lang="en-US" sz="1800" dirty="0" smtClean="0"/>
              <a:t> </a:t>
            </a:r>
            <a:r>
              <a:rPr lang="en-US" sz="1800" dirty="0" err="1" smtClean="0"/>
              <a:t>khích</a:t>
            </a:r>
            <a:r>
              <a:rPr lang="en-US" sz="1800" dirty="0" smtClean="0"/>
              <a:t> </a:t>
            </a:r>
            <a:r>
              <a:rPr lang="en-US" sz="1800" dirty="0" err="1" smtClean="0"/>
              <a:t>tiêu</a:t>
            </a:r>
            <a:r>
              <a:rPr lang="en-US" sz="1800" dirty="0" smtClean="0"/>
              <a:t> </a:t>
            </a:r>
            <a:r>
              <a:rPr lang="en-US" sz="1800" dirty="0" err="1" smtClean="0"/>
              <a:t>dùng</a:t>
            </a:r>
            <a:r>
              <a:rPr lang="en-US" sz="1800" dirty="0" smtClean="0"/>
              <a:t> </a:t>
            </a:r>
            <a:r>
              <a:rPr lang="en-US" sz="1800" dirty="0" err="1" smtClean="0"/>
              <a:t>thuốc</a:t>
            </a:r>
            <a:r>
              <a:rPr lang="en-US" sz="1800" dirty="0" smtClean="0"/>
              <a:t> </a:t>
            </a:r>
            <a:r>
              <a:rPr lang="en-US" sz="1800" dirty="0" err="1" smtClean="0"/>
              <a:t>lá</a:t>
            </a:r>
            <a:r>
              <a:rPr lang="en-US" sz="1800" dirty="0" smtClean="0"/>
              <a:t>;</a:t>
            </a:r>
            <a:endParaRPr lang="en-US" sz="1800" dirty="0"/>
          </a:p>
          <a:p>
            <a:r>
              <a:rPr lang="en-US" sz="1800" dirty="0" err="1" smtClean="0"/>
              <a:t>Vấn</a:t>
            </a:r>
            <a:r>
              <a:rPr lang="en-US" sz="1800" dirty="0" smtClean="0"/>
              <a:t> </a:t>
            </a:r>
            <a:r>
              <a:rPr lang="en-US" sz="1800" dirty="0" err="1" smtClean="0"/>
              <a:t>đề</a:t>
            </a:r>
            <a:r>
              <a:rPr lang="en-US" sz="1800" dirty="0" smtClean="0"/>
              <a:t> </a:t>
            </a:r>
            <a:r>
              <a:rPr lang="en-US" sz="1800" dirty="0" err="1" smtClean="0"/>
              <a:t>khuyến</a:t>
            </a:r>
            <a:r>
              <a:rPr lang="en-US" sz="1800" dirty="0" smtClean="0"/>
              <a:t> </a:t>
            </a:r>
            <a:r>
              <a:rPr lang="en-US" sz="1800" dirty="0" err="1" smtClean="0"/>
              <a:t>mại</a:t>
            </a:r>
            <a:r>
              <a:rPr lang="en-US" sz="1800" dirty="0" smtClean="0"/>
              <a:t> </a:t>
            </a:r>
            <a:r>
              <a:rPr lang="en-US" sz="1800" dirty="0" err="1" smtClean="0"/>
              <a:t>của</a:t>
            </a:r>
            <a:r>
              <a:rPr lang="en-US" sz="1800" dirty="0" smtClean="0"/>
              <a:t> </a:t>
            </a:r>
            <a:r>
              <a:rPr lang="en-US" sz="1800" dirty="0" err="1" smtClean="0"/>
              <a:t>các</a:t>
            </a:r>
            <a:r>
              <a:rPr lang="en-US" sz="1800" dirty="0" smtClean="0"/>
              <a:t> </a:t>
            </a:r>
            <a:r>
              <a:rPr lang="en-US" sz="1800" dirty="0" err="1" smtClean="0"/>
              <a:t>sản</a:t>
            </a:r>
            <a:r>
              <a:rPr lang="en-US" sz="1800" dirty="0" smtClean="0"/>
              <a:t> </a:t>
            </a:r>
            <a:r>
              <a:rPr lang="en-US" sz="1800" dirty="0" err="1" smtClean="0"/>
              <a:t>phẩm</a:t>
            </a:r>
            <a:r>
              <a:rPr lang="en-US" sz="1800" dirty="0" smtClean="0"/>
              <a:t> </a:t>
            </a:r>
            <a:r>
              <a:rPr lang="en-US" sz="1800" dirty="0" err="1" smtClean="0"/>
              <a:t>thuốc</a:t>
            </a:r>
            <a:r>
              <a:rPr lang="en-US" sz="1800" dirty="0" smtClean="0"/>
              <a:t> </a:t>
            </a:r>
            <a:r>
              <a:rPr lang="en-US" sz="1800" dirty="0" err="1" smtClean="0"/>
              <a:t>lá</a:t>
            </a:r>
            <a:r>
              <a:rPr lang="en-US" sz="1800" dirty="0" smtClean="0"/>
              <a:t> </a:t>
            </a:r>
            <a:r>
              <a:rPr lang="en-US" sz="1800" dirty="0" err="1" smtClean="0"/>
              <a:t>và</a:t>
            </a:r>
            <a:r>
              <a:rPr lang="en-US" sz="1800" dirty="0" smtClean="0"/>
              <a:t> </a:t>
            </a:r>
            <a:r>
              <a:rPr lang="en-US" sz="1800" dirty="0" err="1" smtClean="0"/>
              <a:t>việc</a:t>
            </a:r>
            <a:r>
              <a:rPr lang="en-US" sz="1800" dirty="0" smtClean="0"/>
              <a:t> </a:t>
            </a:r>
            <a:r>
              <a:rPr lang="en-US" sz="1800" dirty="0" err="1" smtClean="0"/>
              <a:t>sử</a:t>
            </a:r>
            <a:r>
              <a:rPr lang="en-US" sz="1800" dirty="0" smtClean="0"/>
              <a:t> </a:t>
            </a:r>
            <a:r>
              <a:rPr lang="en-US" sz="1800" dirty="0" err="1" smtClean="0"/>
              <a:t>dụng</a:t>
            </a:r>
            <a:r>
              <a:rPr lang="en-US" sz="1800" dirty="0" smtClean="0"/>
              <a:t> </a:t>
            </a:r>
            <a:r>
              <a:rPr lang="en-US" sz="1800" dirty="0" err="1" smtClean="0"/>
              <a:t>thuốc</a:t>
            </a:r>
            <a:r>
              <a:rPr lang="en-US" sz="1800" dirty="0" smtClean="0"/>
              <a:t> </a:t>
            </a:r>
            <a:r>
              <a:rPr lang="en-US" sz="1800" dirty="0" err="1" smtClean="0"/>
              <a:t>lá</a:t>
            </a:r>
            <a:r>
              <a:rPr lang="en-US" sz="1800" dirty="0" smtClean="0"/>
              <a:t>;</a:t>
            </a:r>
            <a:endParaRPr lang="en-US" sz="1800" dirty="0"/>
          </a:p>
          <a:p>
            <a:r>
              <a:rPr lang="en-US" sz="1800" dirty="0" err="1" smtClean="0"/>
              <a:t>Cấm</a:t>
            </a:r>
            <a:r>
              <a:rPr lang="en-US" sz="1800" dirty="0" smtClean="0"/>
              <a:t> </a:t>
            </a:r>
            <a:r>
              <a:rPr lang="en-US" sz="1800" dirty="0" err="1" smtClean="0"/>
              <a:t>các</a:t>
            </a:r>
            <a:r>
              <a:rPr lang="en-US" sz="1800" dirty="0" smtClean="0"/>
              <a:t> </a:t>
            </a:r>
            <a:r>
              <a:rPr lang="en-US" sz="1800" dirty="0" err="1" smtClean="0"/>
              <a:t>hoạt</a:t>
            </a:r>
            <a:r>
              <a:rPr lang="en-US" sz="1800" dirty="0" smtClean="0"/>
              <a:t> </a:t>
            </a:r>
            <a:r>
              <a:rPr lang="en-US" sz="1800" dirty="0" err="1" smtClean="0"/>
              <a:t>động</a:t>
            </a:r>
            <a:r>
              <a:rPr lang="en-US" sz="1800" dirty="0" smtClean="0"/>
              <a:t> </a:t>
            </a:r>
            <a:r>
              <a:rPr lang="en-US" sz="1800" dirty="0" err="1" smtClean="0"/>
              <a:t>truyền</a:t>
            </a:r>
            <a:r>
              <a:rPr lang="en-US" sz="1800" dirty="0" smtClean="0"/>
              <a:t> </a:t>
            </a:r>
            <a:r>
              <a:rPr lang="en-US" sz="1800" dirty="0" err="1" smtClean="0"/>
              <a:t>thông</a:t>
            </a:r>
            <a:r>
              <a:rPr lang="en-US" sz="1800" dirty="0" smtClean="0"/>
              <a:t>, </a:t>
            </a:r>
            <a:r>
              <a:rPr lang="en-US" sz="1800" dirty="0" err="1" smtClean="0"/>
              <a:t>quảng</a:t>
            </a:r>
            <a:r>
              <a:rPr lang="en-US" sz="1800" dirty="0" smtClean="0"/>
              <a:t> </a:t>
            </a:r>
            <a:r>
              <a:rPr lang="en-US" sz="1800" dirty="0" err="1" smtClean="0"/>
              <a:t>bá</a:t>
            </a:r>
            <a:r>
              <a:rPr lang="en-US" sz="1800" dirty="0" smtClean="0"/>
              <a:t> </a:t>
            </a:r>
            <a:r>
              <a:rPr lang="en-US" sz="1800" dirty="0" err="1" smtClean="0"/>
              <a:t>thương</a:t>
            </a:r>
            <a:r>
              <a:rPr lang="en-US" sz="1800" dirty="0" smtClean="0"/>
              <a:t> </a:t>
            </a:r>
            <a:r>
              <a:rPr lang="en-US" sz="1800" dirty="0" err="1" smtClean="0"/>
              <a:t>mại</a:t>
            </a:r>
            <a:r>
              <a:rPr lang="en-US" sz="1800" dirty="0" smtClean="0"/>
              <a:t>;</a:t>
            </a:r>
            <a:endParaRPr lang="en-US" sz="1800" dirty="0"/>
          </a:p>
          <a:p>
            <a:r>
              <a:rPr lang="en-US" sz="1800" dirty="0" err="1" smtClean="0"/>
              <a:t>Cấm</a:t>
            </a:r>
            <a:r>
              <a:rPr lang="en-US" sz="1800" dirty="0" smtClean="0"/>
              <a:t> </a:t>
            </a:r>
            <a:r>
              <a:rPr lang="en-US" sz="1800" dirty="0" err="1" smtClean="0"/>
              <a:t>nhận</a:t>
            </a:r>
            <a:r>
              <a:rPr lang="en-US" sz="1800" dirty="0" smtClean="0"/>
              <a:t> </a:t>
            </a:r>
            <a:r>
              <a:rPr lang="en-US" sz="1800" dirty="0" err="1" smtClean="0"/>
              <a:t>đóng</a:t>
            </a:r>
            <a:r>
              <a:rPr lang="en-US" sz="1800" dirty="0" smtClean="0"/>
              <a:t> </a:t>
            </a:r>
            <a:r>
              <a:rPr lang="en-US" sz="1800" dirty="0" err="1" smtClean="0"/>
              <a:t>góp</a:t>
            </a:r>
            <a:r>
              <a:rPr lang="en-US" sz="1800" dirty="0" smtClean="0"/>
              <a:t> </a:t>
            </a:r>
            <a:r>
              <a:rPr lang="en-US" sz="1800" dirty="0" err="1" smtClean="0"/>
              <a:t>cho</a:t>
            </a:r>
            <a:r>
              <a:rPr lang="en-US" sz="1800" dirty="0" smtClean="0"/>
              <a:t> </a:t>
            </a:r>
            <a:r>
              <a:rPr lang="en-US" sz="1800" dirty="0" err="1" smtClean="0"/>
              <a:t>bất</a:t>
            </a:r>
            <a:r>
              <a:rPr lang="en-US" sz="1800" dirty="0" smtClean="0"/>
              <a:t> </a:t>
            </a:r>
            <a:r>
              <a:rPr lang="en-US" sz="1800" dirty="0" err="1" smtClean="0"/>
              <a:t>kỳ</a:t>
            </a:r>
            <a:r>
              <a:rPr lang="en-US" sz="1800" dirty="0" smtClean="0"/>
              <a:t> </a:t>
            </a:r>
            <a:r>
              <a:rPr lang="en-US" sz="1800" dirty="0" err="1" smtClean="0"/>
              <a:t>loại</a:t>
            </a:r>
            <a:r>
              <a:rPr lang="en-US" sz="1800" dirty="0" smtClean="0"/>
              <a:t> </a:t>
            </a:r>
            <a:r>
              <a:rPr lang="en-US" sz="1800" dirty="0" err="1" smtClean="0"/>
              <a:t>hình</a:t>
            </a:r>
            <a:r>
              <a:rPr lang="en-US" sz="1800" dirty="0" smtClean="0"/>
              <a:t> </a:t>
            </a:r>
            <a:r>
              <a:rPr lang="en-US" sz="1800" dirty="0" err="1" smtClean="0"/>
              <a:t>sự</a:t>
            </a:r>
            <a:r>
              <a:rPr lang="en-US" sz="1800" dirty="0" smtClean="0"/>
              <a:t> </a:t>
            </a:r>
            <a:r>
              <a:rPr lang="en-US" sz="1800" dirty="0" err="1" smtClean="0"/>
              <a:t>kiện</a:t>
            </a:r>
            <a:r>
              <a:rPr lang="en-US" sz="1800" dirty="0" smtClean="0"/>
              <a:t>, </a:t>
            </a:r>
            <a:r>
              <a:rPr lang="en-US" sz="1800" dirty="0" err="1" smtClean="0"/>
              <a:t>hoạt</a:t>
            </a:r>
            <a:r>
              <a:rPr lang="en-US" sz="1800" dirty="0" smtClean="0"/>
              <a:t> </a:t>
            </a:r>
            <a:r>
              <a:rPr lang="en-US" sz="1800" dirty="0" err="1" smtClean="0"/>
              <a:t>động</a:t>
            </a:r>
            <a:r>
              <a:rPr lang="en-US" sz="1800" dirty="0" smtClean="0"/>
              <a:t> hay </a:t>
            </a:r>
            <a:r>
              <a:rPr lang="en-US" sz="1800" dirty="0" err="1" smtClean="0"/>
              <a:t>cá</a:t>
            </a:r>
            <a:r>
              <a:rPr lang="en-US" sz="1800" dirty="0" smtClean="0"/>
              <a:t> </a:t>
            </a:r>
            <a:r>
              <a:rPr lang="en-US" sz="1800" dirty="0" err="1" smtClean="0"/>
              <a:t>nhân</a:t>
            </a:r>
            <a:r>
              <a:rPr lang="en-US" sz="1800" dirty="0" smtClean="0"/>
              <a:t>;</a:t>
            </a:r>
            <a:endParaRPr lang="en-US" sz="1800" dirty="0"/>
          </a:p>
          <a:p>
            <a:r>
              <a:rPr lang="en-US" sz="1800" dirty="0" err="1" smtClean="0"/>
              <a:t>Cấm</a:t>
            </a:r>
            <a:r>
              <a:rPr lang="en-US" sz="1800" dirty="0" smtClean="0"/>
              <a:t> </a:t>
            </a:r>
            <a:r>
              <a:rPr lang="en-US" sz="1800" dirty="0" err="1" smtClean="0"/>
              <a:t>quảng</a:t>
            </a:r>
            <a:r>
              <a:rPr lang="en-US" sz="1800" dirty="0" smtClean="0"/>
              <a:t> </a:t>
            </a:r>
            <a:r>
              <a:rPr lang="en-US" sz="1800" dirty="0" err="1" smtClean="0"/>
              <a:t>cáo</a:t>
            </a:r>
            <a:r>
              <a:rPr lang="en-US" sz="1800" dirty="0" smtClean="0"/>
              <a:t> </a:t>
            </a:r>
            <a:r>
              <a:rPr lang="en-US" sz="1800" dirty="0" err="1" smtClean="0"/>
              <a:t>và</a:t>
            </a:r>
            <a:r>
              <a:rPr lang="en-US" sz="1800" dirty="0" smtClean="0"/>
              <a:t> </a:t>
            </a:r>
            <a:r>
              <a:rPr lang="en-US" sz="1800" dirty="0" err="1" smtClean="0"/>
              <a:t>khuyến</a:t>
            </a:r>
            <a:r>
              <a:rPr lang="en-US" sz="1800" dirty="0" smtClean="0"/>
              <a:t> </a:t>
            </a:r>
            <a:r>
              <a:rPr lang="en-US" sz="1800" dirty="0" err="1" smtClean="0"/>
              <a:t>mại</a:t>
            </a:r>
            <a:r>
              <a:rPr lang="en-US" sz="1800" dirty="0" smtClean="0"/>
              <a:t> </a:t>
            </a:r>
            <a:r>
              <a:rPr lang="en-US" sz="1800" dirty="0" err="1" smtClean="0"/>
              <a:t>các</a:t>
            </a:r>
            <a:r>
              <a:rPr lang="en-US" sz="1800" dirty="0" smtClean="0"/>
              <a:t> </a:t>
            </a:r>
            <a:r>
              <a:rPr lang="en-US" sz="1800" dirty="0" err="1" smtClean="0"/>
              <a:t>thương</a:t>
            </a:r>
            <a:r>
              <a:rPr lang="en-US" sz="1800" dirty="0" smtClean="0"/>
              <a:t> </a:t>
            </a:r>
            <a:r>
              <a:rPr lang="en-US" sz="1800" dirty="0" err="1" smtClean="0"/>
              <a:t>hiệu</a:t>
            </a:r>
            <a:r>
              <a:rPr lang="en-US" sz="1800" dirty="0" smtClean="0"/>
              <a:t> </a:t>
            </a:r>
            <a:r>
              <a:rPr lang="en-US" sz="1800" dirty="0" err="1" smtClean="0"/>
              <a:t>thuốc</a:t>
            </a:r>
            <a:r>
              <a:rPr lang="en-US" sz="1800" dirty="0" smtClean="0"/>
              <a:t> </a:t>
            </a:r>
            <a:r>
              <a:rPr lang="en-US" sz="1800" dirty="0" err="1" smtClean="0"/>
              <a:t>lá</a:t>
            </a:r>
            <a:r>
              <a:rPr lang="en-US" sz="1800" dirty="0" smtClean="0"/>
              <a:t> </a:t>
            </a:r>
            <a:r>
              <a:rPr lang="en-US" sz="1800" dirty="0" err="1" smtClean="0"/>
              <a:t>và</a:t>
            </a:r>
            <a:r>
              <a:rPr lang="en-US" sz="1800" dirty="0" smtClean="0"/>
              <a:t> </a:t>
            </a:r>
            <a:r>
              <a:rPr lang="en-US" sz="1800" dirty="0" err="1" smtClean="0"/>
              <a:t>các</a:t>
            </a:r>
            <a:r>
              <a:rPr lang="en-US" sz="1800" dirty="0" smtClean="0"/>
              <a:t> </a:t>
            </a:r>
            <a:r>
              <a:rPr lang="en-US" sz="1800" dirty="0" err="1" smtClean="0"/>
              <a:t>hình</a:t>
            </a:r>
            <a:r>
              <a:rPr lang="en-US" sz="1800" dirty="0" smtClean="0"/>
              <a:t> </a:t>
            </a:r>
            <a:r>
              <a:rPr lang="en-US" sz="1800" dirty="0" err="1" smtClean="0"/>
              <a:t>thức</a:t>
            </a:r>
            <a:r>
              <a:rPr lang="en-US" sz="1800" dirty="0" smtClean="0"/>
              <a:t> </a:t>
            </a:r>
            <a:r>
              <a:rPr lang="en-US" sz="1800" dirty="0" err="1" smtClean="0"/>
              <a:t>quảng</a:t>
            </a:r>
            <a:r>
              <a:rPr lang="en-US" sz="1800" dirty="0" smtClean="0"/>
              <a:t> </a:t>
            </a:r>
            <a:r>
              <a:rPr lang="en-US" sz="1800" dirty="0" err="1" smtClean="0"/>
              <a:t>cáo</a:t>
            </a:r>
            <a:r>
              <a:rPr lang="en-US" sz="1800" dirty="0" smtClean="0"/>
              <a:t> </a:t>
            </a:r>
            <a:r>
              <a:rPr lang="en-US" sz="1800" dirty="0" err="1" smtClean="0"/>
              <a:t>kết</a:t>
            </a:r>
            <a:r>
              <a:rPr lang="en-US" sz="1800" dirty="0" smtClean="0"/>
              <a:t> </a:t>
            </a:r>
            <a:r>
              <a:rPr lang="en-US" sz="1800" dirty="0" err="1" smtClean="0"/>
              <a:t>hợp</a:t>
            </a:r>
            <a:endParaRPr lang="en-US" sz="1800" dirty="0" smtClean="0"/>
          </a:p>
          <a:p>
            <a:r>
              <a:rPr lang="en-US" sz="1800" dirty="0" err="1" smtClean="0"/>
              <a:t>Cấm</a:t>
            </a:r>
            <a:r>
              <a:rPr lang="en-US" sz="1800" dirty="0" smtClean="0"/>
              <a:t> </a:t>
            </a:r>
            <a:r>
              <a:rPr lang="en-US" sz="1800" dirty="0" err="1" smtClean="0"/>
              <a:t>các</a:t>
            </a:r>
            <a:r>
              <a:rPr lang="en-US" sz="1800" dirty="0" smtClean="0"/>
              <a:t> </a:t>
            </a:r>
            <a:r>
              <a:rPr lang="en-US" sz="1800" dirty="0" err="1" smtClean="0"/>
              <a:t>phương</a:t>
            </a:r>
            <a:r>
              <a:rPr lang="en-US" sz="1800" dirty="0" smtClean="0"/>
              <a:t> </a:t>
            </a:r>
            <a:r>
              <a:rPr lang="en-US" sz="1800" dirty="0" err="1" smtClean="0"/>
              <a:t>tiện</a:t>
            </a:r>
            <a:r>
              <a:rPr lang="en-US" sz="1800" dirty="0" smtClean="0"/>
              <a:t> </a:t>
            </a:r>
            <a:r>
              <a:rPr lang="en-US" sz="1800" dirty="0" err="1" smtClean="0"/>
              <a:t>truyền</a:t>
            </a:r>
            <a:r>
              <a:rPr lang="en-US" sz="1800" dirty="0" smtClean="0"/>
              <a:t> </a:t>
            </a:r>
            <a:r>
              <a:rPr lang="en-US" sz="1800" dirty="0" err="1" smtClean="0"/>
              <a:t>thông</a:t>
            </a:r>
            <a:r>
              <a:rPr lang="en-US" sz="1800" dirty="0" smtClean="0"/>
              <a:t> (</a:t>
            </a:r>
            <a:r>
              <a:rPr lang="en-US" sz="1800" dirty="0" err="1" smtClean="0"/>
              <a:t>báo</a:t>
            </a:r>
            <a:r>
              <a:rPr lang="en-US" sz="1800" dirty="0" smtClean="0"/>
              <a:t> in, </a:t>
            </a:r>
            <a:r>
              <a:rPr lang="en-US" sz="1800" dirty="0" err="1" smtClean="0"/>
              <a:t>truyền</a:t>
            </a:r>
            <a:r>
              <a:rPr lang="en-US" sz="1800" dirty="0" smtClean="0"/>
              <a:t> </a:t>
            </a:r>
            <a:r>
              <a:rPr lang="en-US" sz="1800" dirty="0" err="1" smtClean="0"/>
              <a:t>hình</a:t>
            </a:r>
            <a:r>
              <a:rPr lang="en-US" sz="1800" dirty="0" smtClean="0"/>
              <a:t> </a:t>
            </a:r>
            <a:r>
              <a:rPr lang="en-US" sz="1800" dirty="0" err="1" smtClean="0"/>
              <a:t>và</a:t>
            </a:r>
            <a:r>
              <a:rPr lang="en-US" sz="1800" dirty="0" smtClean="0"/>
              <a:t> </a:t>
            </a:r>
            <a:r>
              <a:rPr lang="en-US" sz="1800" dirty="0" err="1" smtClean="0"/>
              <a:t>truyền</a:t>
            </a:r>
            <a:r>
              <a:rPr lang="en-US" sz="1800" dirty="0" smtClean="0"/>
              <a:t> </a:t>
            </a:r>
            <a:r>
              <a:rPr lang="en-US" sz="1800" dirty="0" err="1" smtClean="0"/>
              <a:t>thanh</a:t>
            </a:r>
            <a:r>
              <a:rPr lang="en-US" sz="1800" dirty="0" smtClean="0"/>
              <a:t>) </a:t>
            </a:r>
            <a:r>
              <a:rPr lang="en-US" sz="1800" dirty="0" err="1" smtClean="0"/>
              <a:t>và</a:t>
            </a:r>
            <a:r>
              <a:rPr lang="en-US" sz="1800" dirty="0" smtClean="0"/>
              <a:t> </a:t>
            </a:r>
            <a:r>
              <a:rPr lang="en-US" sz="1800" dirty="0" err="1" smtClean="0"/>
              <a:t>tất</a:t>
            </a:r>
            <a:r>
              <a:rPr lang="en-US" sz="1800" dirty="0" smtClean="0"/>
              <a:t> </a:t>
            </a:r>
            <a:r>
              <a:rPr lang="en-US" sz="1800" dirty="0" err="1" smtClean="0"/>
              <a:t>cả</a:t>
            </a:r>
            <a:r>
              <a:rPr lang="en-US" sz="1800" dirty="0" smtClean="0"/>
              <a:t> </a:t>
            </a:r>
            <a:r>
              <a:rPr lang="en-US" sz="1800" dirty="0" err="1" smtClean="0"/>
              <a:t>các</a:t>
            </a:r>
            <a:r>
              <a:rPr lang="en-US" sz="1800" dirty="0" smtClean="0"/>
              <a:t> </a:t>
            </a:r>
            <a:r>
              <a:rPr lang="en-US" sz="1800" dirty="0" err="1" smtClean="0"/>
              <a:t>phương</a:t>
            </a:r>
            <a:r>
              <a:rPr lang="en-US" sz="1800" dirty="0" smtClean="0"/>
              <a:t> </a:t>
            </a:r>
            <a:r>
              <a:rPr lang="en-US" sz="1800" dirty="0" err="1" smtClean="0"/>
              <a:t>tiện</a:t>
            </a:r>
            <a:r>
              <a:rPr lang="en-US" sz="1800" dirty="0" smtClean="0"/>
              <a:t> </a:t>
            </a:r>
            <a:r>
              <a:rPr lang="en-US" sz="1800" dirty="0" err="1" smtClean="0"/>
              <a:t>khác</a:t>
            </a:r>
            <a:r>
              <a:rPr lang="en-US" sz="1800" dirty="0" smtClean="0"/>
              <a:t> </a:t>
            </a:r>
            <a:r>
              <a:rPr lang="en-US" sz="1800" dirty="0" err="1" smtClean="0"/>
              <a:t>như</a:t>
            </a:r>
            <a:r>
              <a:rPr lang="en-US" sz="1800" dirty="0" smtClean="0"/>
              <a:t> internet, </a:t>
            </a:r>
            <a:r>
              <a:rPr lang="en-US" sz="1800" dirty="0" err="1" smtClean="0"/>
              <a:t>điện</a:t>
            </a:r>
            <a:r>
              <a:rPr lang="en-US" sz="1800" dirty="0" smtClean="0"/>
              <a:t> </a:t>
            </a:r>
            <a:r>
              <a:rPr lang="en-US" sz="1800" dirty="0" err="1" smtClean="0"/>
              <a:t>thoại</a:t>
            </a:r>
            <a:r>
              <a:rPr lang="en-US" sz="1800" dirty="0" smtClean="0"/>
              <a:t> </a:t>
            </a:r>
            <a:r>
              <a:rPr lang="en-US" sz="1800" dirty="0" err="1" smtClean="0"/>
              <a:t>di</a:t>
            </a:r>
            <a:r>
              <a:rPr lang="en-US" sz="1800" dirty="0" smtClean="0"/>
              <a:t> </a:t>
            </a:r>
            <a:r>
              <a:rPr lang="en-US" sz="1800" dirty="0" err="1" smtClean="0"/>
              <a:t>động</a:t>
            </a:r>
            <a:r>
              <a:rPr lang="en-US" sz="1800" dirty="0" smtClean="0"/>
              <a:t>, </a:t>
            </a:r>
            <a:r>
              <a:rPr lang="en-US" sz="1800" dirty="0" err="1" smtClean="0"/>
              <a:t>các</a:t>
            </a:r>
            <a:r>
              <a:rPr lang="en-US" sz="1800" dirty="0" smtClean="0"/>
              <a:t> </a:t>
            </a:r>
            <a:r>
              <a:rPr lang="en-US" sz="1800" dirty="0" err="1" smtClean="0"/>
              <a:t>sản</a:t>
            </a:r>
            <a:r>
              <a:rPr lang="en-US" sz="1800" dirty="0" smtClean="0"/>
              <a:t> </a:t>
            </a:r>
            <a:r>
              <a:rPr lang="en-US" sz="1800" dirty="0" err="1" smtClean="0"/>
              <a:t>phẩm</a:t>
            </a:r>
            <a:r>
              <a:rPr lang="en-US" sz="1800" dirty="0" smtClean="0"/>
              <a:t>  </a:t>
            </a:r>
            <a:r>
              <a:rPr lang="en-US" sz="1800" dirty="0" err="1" smtClean="0"/>
              <a:t>công</a:t>
            </a:r>
            <a:r>
              <a:rPr lang="en-US" sz="1800" dirty="0" smtClean="0"/>
              <a:t> </a:t>
            </a:r>
            <a:r>
              <a:rPr lang="en-US" sz="1800" dirty="0" err="1" smtClean="0"/>
              <a:t>nghệ</a:t>
            </a:r>
            <a:r>
              <a:rPr lang="en-US" sz="1800" dirty="0" smtClean="0"/>
              <a:t> </a:t>
            </a:r>
            <a:r>
              <a:rPr lang="en-US" sz="1800" dirty="0" err="1" smtClean="0"/>
              <a:t>mới</a:t>
            </a:r>
            <a:r>
              <a:rPr lang="en-US" sz="1800" dirty="0" smtClean="0"/>
              <a:t> </a:t>
            </a:r>
            <a:r>
              <a:rPr lang="en-US" sz="1800" dirty="0" err="1" smtClean="0"/>
              <a:t>cũng</a:t>
            </a:r>
            <a:r>
              <a:rPr lang="en-US" sz="1800" dirty="0" smtClean="0"/>
              <a:t> </a:t>
            </a:r>
            <a:r>
              <a:rPr lang="en-US" sz="1800" dirty="0" err="1" smtClean="0"/>
              <a:t>như</a:t>
            </a:r>
            <a:r>
              <a:rPr lang="en-US" sz="1800" dirty="0" smtClean="0"/>
              <a:t> </a:t>
            </a:r>
            <a:r>
              <a:rPr lang="en-US" sz="1800" dirty="0" err="1" smtClean="0"/>
              <a:t>phim</a:t>
            </a:r>
            <a:r>
              <a:rPr lang="en-US" sz="1800" dirty="0" smtClean="0"/>
              <a:t> </a:t>
            </a:r>
            <a:r>
              <a:rPr lang="en-US" sz="1800" dirty="0" err="1" smtClean="0"/>
              <a:t>ảnh</a:t>
            </a:r>
            <a:r>
              <a:rPr lang="en-US" sz="1800" dirty="0" smtClean="0"/>
              <a:t>. </a:t>
            </a:r>
            <a:endParaRPr lang="en-US" sz="1800" dirty="0"/>
          </a:p>
        </p:txBody>
      </p:sp>
    </p:spTree>
    <p:extLst>
      <p:ext uri="{BB962C8B-B14F-4D97-AF65-F5344CB8AC3E}">
        <p14:creationId xmlns="" xmlns:p14="http://schemas.microsoft.com/office/powerpoint/2010/main" val="2608294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lstStyle/>
          <a:p>
            <a:r>
              <a:rPr lang="en-GB" sz="4000" dirty="0" err="1" smtClean="0"/>
              <a:t>Các</a:t>
            </a:r>
            <a:r>
              <a:rPr lang="en-GB" sz="4000" dirty="0" smtClean="0"/>
              <a:t> </a:t>
            </a:r>
            <a:r>
              <a:rPr lang="en-GB" sz="4000" dirty="0" err="1" smtClean="0"/>
              <a:t>hình</a:t>
            </a:r>
            <a:r>
              <a:rPr lang="en-GB" sz="4000" dirty="0" smtClean="0"/>
              <a:t> </a:t>
            </a:r>
            <a:r>
              <a:rPr lang="en-GB" sz="4000" dirty="0" err="1" smtClean="0"/>
              <a:t>thức</a:t>
            </a:r>
            <a:r>
              <a:rPr lang="en-GB" sz="4000" dirty="0" smtClean="0"/>
              <a:t> </a:t>
            </a:r>
            <a:r>
              <a:rPr lang="en-GB" sz="4000" dirty="0" err="1" smtClean="0"/>
              <a:t>của</a:t>
            </a:r>
            <a:r>
              <a:rPr lang="en-GB" sz="4000" dirty="0" smtClean="0"/>
              <a:t> TAPS</a:t>
            </a:r>
            <a:endParaRPr lang="en-US" sz="4000" dirty="0"/>
          </a:p>
        </p:txBody>
      </p:sp>
      <p:sp>
        <p:nvSpPr>
          <p:cNvPr id="4" name="Content Placeholder 3"/>
          <p:cNvSpPr>
            <a:spLocks noGrp="1"/>
          </p:cNvSpPr>
          <p:nvPr>
            <p:ph sz="half" idx="1"/>
          </p:nvPr>
        </p:nvSpPr>
        <p:spPr>
          <a:xfrm>
            <a:off x="457200" y="1447800"/>
            <a:ext cx="8363272" cy="4606355"/>
          </a:xfrm>
        </p:spPr>
        <p:txBody>
          <a:bodyPr>
            <a:normAutofit fontScale="92500" lnSpcReduction="10000"/>
          </a:bodyPr>
          <a:lstStyle/>
          <a:p>
            <a:r>
              <a:rPr lang="en-GB" sz="2000" dirty="0" err="1" smtClean="0"/>
              <a:t>Quảng</a:t>
            </a:r>
            <a:r>
              <a:rPr lang="en-GB" sz="2000" dirty="0" smtClean="0"/>
              <a:t> </a:t>
            </a:r>
            <a:r>
              <a:rPr lang="en-GB" sz="2000" dirty="0" err="1" smtClean="0"/>
              <a:t>cáo</a:t>
            </a:r>
            <a:r>
              <a:rPr lang="en-GB" sz="2000" dirty="0" smtClean="0"/>
              <a:t> </a:t>
            </a:r>
            <a:r>
              <a:rPr lang="en-GB" sz="2000" dirty="0" err="1" smtClean="0"/>
              <a:t>trên</a:t>
            </a:r>
            <a:r>
              <a:rPr lang="en-GB" sz="2000" dirty="0" smtClean="0"/>
              <a:t> </a:t>
            </a:r>
            <a:r>
              <a:rPr lang="en-GB" sz="2000" dirty="0" err="1" smtClean="0"/>
              <a:t>phương</a:t>
            </a:r>
            <a:r>
              <a:rPr lang="en-GB" sz="2000" dirty="0" smtClean="0"/>
              <a:t> </a:t>
            </a:r>
            <a:r>
              <a:rPr lang="en-GB" sz="2000" dirty="0" err="1" smtClean="0"/>
              <a:t>tiện</a:t>
            </a:r>
            <a:r>
              <a:rPr lang="en-GB" sz="2000" dirty="0" smtClean="0"/>
              <a:t> </a:t>
            </a:r>
            <a:r>
              <a:rPr lang="en-GB" sz="2000" dirty="0" err="1" smtClean="0"/>
              <a:t>thông</a:t>
            </a:r>
            <a:r>
              <a:rPr lang="en-GB" sz="2000" dirty="0" smtClean="0"/>
              <a:t> tin </a:t>
            </a:r>
            <a:r>
              <a:rPr lang="en-GB" sz="2000" dirty="0" err="1" smtClean="0"/>
              <a:t>đại</a:t>
            </a:r>
            <a:r>
              <a:rPr lang="en-GB" sz="2000" dirty="0" smtClean="0"/>
              <a:t> </a:t>
            </a:r>
            <a:r>
              <a:rPr lang="en-GB" sz="2000" dirty="0" err="1" smtClean="0"/>
              <a:t>chúng</a:t>
            </a:r>
            <a:r>
              <a:rPr lang="en-GB" sz="2000" dirty="0" smtClean="0"/>
              <a:t> (TV, </a:t>
            </a:r>
            <a:r>
              <a:rPr lang="en-GB" sz="2000" dirty="0" err="1" smtClean="0"/>
              <a:t>tạp</a:t>
            </a:r>
            <a:r>
              <a:rPr lang="en-GB" sz="2000" dirty="0" smtClean="0"/>
              <a:t> </a:t>
            </a:r>
            <a:r>
              <a:rPr lang="en-GB" sz="2000" dirty="0" err="1" smtClean="0"/>
              <a:t>chí</a:t>
            </a:r>
            <a:r>
              <a:rPr lang="en-GB" sz="2000" dirty="0" smtClean="0"/>
              <a:t>, </a:t>
            </a:r>
            <a:r>
              <a:rPr lang="en-GB" sz="2000" dirty="0" smtClean="0"/>
              <a:t>radio, etc.)</a:t>
            </a:r>
          </a:p>
          <a:p>
            <a:r>
              <a:rPr lang="en-GB" sz="2000" dirty="0" err="1" smtClean="0"/>
              <a:t>Biển</a:t>
            </a:r>
            <a:r>
              <a:rPr lang="en-GB" sz="2000" dirty="0" smtClean="0"/>
              <a:t> </a:t>
            </a:r>
            <a:r>
              <a:rPr lang="en-GB" sz="2000" dirty="0" err="1" smtClean="0"/>
              <a:t>quảng</a:t>
            </a:r>
            <a:r>
              <a:rPr lang="en-GB" sz="2000" dirty="0" smtClean="0"/>
              <a:t> </a:t>
            </a:r>
            <a:r>
              <a:rPr lang="en-GB" sz="2000" dirty="0" err="1" smtClean="0"/>
              <a:t>cáo</a:t>
            </a:r>
            <a:r>
              <a:rPr lang="en-GB" sz="2000" dirty="0" smtClean="0"/>
              <a:t> </a:t>
            </a:r>
            <a:r>
              <a:rPr lang="en-GB" sz="2000" dirty="0" err="1" smtClean="0"/>
              <a:t>ngoài</a:t>
            </a:r>
            <a:r>
              <a:rPr lang="en-GB" sz="2000" dirty="0" smtClean="0"/>
              <a:t> </a:t>
            </a:r>
            <a:r>
              <a:rPr lang="en-GB" sz="2000" dirty="0" err="1" smtClean="0"/>
              <a:t>trời</a:t>
            </a:r>
            <a:endParaRPr lang="en-GB" sz="2000" dirty="0" smtClean="0"/>
          </a:p>
          <a:p>
            <a:r>
              <a:rPr lang="en-GB" sz="2000" dirty="0" err="1" smtClean="0"/>
              <a:t>Bao</a:t>
            </a:r>
            <a:r>
              <a:rPr lang="en-GB" sz="2000" dirty="0" smtClean="0"/>
              <a:t> </a:t>
            </a:r>
            <a:r>
              <a:rPr lang="en-GB" sz="2000" dirty="0" err="1" smtClean="0"/>
              <a:t>bì</a:t>
            </a:r>
            <a:endParaRPr lang="en-GB" sz="2000" dirty="0" smtClean="0"/>
          </a:p>
          <a:p>
            <a:r>
              <a:rPr lang="en-GB" sz="2000" dirty="0" err="1" smtClean="0"/>
              <a:t>Sản</a:t>
            </a:r>
            <a:r>
              <a:rPr lang="en-GB" sz="2000" dirty="0" smtClean="0"/>
              <a:t> </a:t>
            </a:r>
            <a:r>
              <a:rPr lang="en-GB" sz="2000" dirty="0" err="1" smtClean="0"/>
              <a:t>phẩm</a:t>
            </a:r>
            <a:r>
              <a:rPr lang="en-GB" sz="2000" dirty="0" smtClean="0"/>
              <a:t> </a:t>
            </a:r>
            <a:r>
              <a:rPr lang="en-GB" sz="2000" dirty="0" err="1" smtClean="0"/>
              <a:t>miễn</a:t>
            </a:r>
            <a:r>
              <a:rPr lang="en-GB" sz="2000" dirty="0" smtClean="0"/>
              <a:t> </a:t>
            </a:r>
            <a:r>
              <a:rPr lang="en-GB" sz="2000" dirty="0" err="1" smtClean="0"/>
              <a:t>phí</a:t>
            </a:r>
            <a:endParaRPr lang="en-GB" sz="2000" dirty="0" smtClean="0"/>
          </a:p>
          <a:p>
            <a:r>
              <a:rPr lang="en-GB" sz="2000" dirty="0" err="1" smtClean="0"/>
              <a:t>Khuyến</a:t>
            </a:r>
            <a:r>
              <a:rPr lang="en-GB" sz="2000" dirty="0" smtClean="0"/>
              <a:t> </a:t>
            </a:r>
            <a:r>
              <a:rPr lang="en-GB" sz="2000" dirty="0" err="1" smtClean="0"/>
              <a:t>mại</a:t>
            </a:r>
            <a:r>
              <a:rPr lang="en-GB" sz="2000" dirty="0" smtClean="0"/>
              <a:t> </a:t>
            </a:r>
            <a:r>
              <a:rPr lang="en-GB" sz="2000" dirty="0" err="1" smtClean="0"/>
              <a:t>giảm</a:t>
            </a:r>
            <a:r>
              <a:rPr lang="en-GB" sz="2000" dirty="0" smtClean="0"/>
              <a:t> </a:t>
            </a:r>
            <a:r>
              <a:rPr lang="en-GB" sz="2000" dirty="0" err="1" smtClean="0"/>
              <a:t>giá</a:t>
            </a:r>
            <a:r>
              <a:rPr lang="en-GB" sz="2000" dirty="0" smtClean="0"/>
              <a:t> </a:t>
            </a:r>
          </a:p>
          <a:p>
            <a:r>
              <a:rPr lang="en-GB" sz="2000" dirty="0" err="1" smtClean="0"/>
              <a:t>Lồng</a:t>
            </a:r>
            <a:r>
              <a:rPr lang="en-GB" sz="2000" dirty="0" smtClean="0"/>
              <a:t> </a:t>
            </a:r>
            <a:r>
              <a:rPr lang="en-GB" sz="2000" dirty="0" err="1" smtClean="0"/>
              <a:t>ghép</a:t>
            </a:r>
            <a:r>
              <a:rPr lang="en-GB" sz="2000" dirty="0" smtClean="0"/>
              <a:t> </a:t>
            </a:r>
            <a:r>
              <a:rPr lang="en-GB" sz="2000" dirty="0" err="1" smtClean="0"/>
              <a:t>quảng</a:t>
            </a:r>
            <a:r>
              <a:rPr lang="en-GB" sz="2000" dirty="0" smtClean="0"/>
              <a:t> </a:t>
            </a:r>
            <a:r>
              <a:rPr lang="en-GB" sz="2000" dirty="0" err="1" smtClean="0"/>
              <a:t>cáo</a:t>
            </a:r>
            <a:r>
              <a:rPr lang="en-GB" sz="2000" dirty="0" smtClean="0"/>
              <a:t> </a:t>
            </a:r>
            <a:r>
              <a:rPr lang="en-GB" sz="2000" dirty="0" err="1" smtClean="0"/>
              <a:t>nhãn</a:t>
            </a:r>
            <a:r>
              <a:rPr lang="en-GB" sz="2000" dirty="0" smtClean="0"/>
              <a:t> </a:t>
            </a:r>
            <a:r>
              <a:rPr lang="en-GB" sz="2000" dirty="0" err="1" smtClean="0"/>
              <a:t>hiệu</a:t>
            </a:r>
            <a:endParaRPr lang="en-GB" sz="2000" dirty="0" smtClean="0"/>
          </a:p>
          <a:p>
            <a:r>
              <a:rPr lang="en-GB" sz="2000" dirty="0" err="1" smtClean="0"/>
              <a:t>Trưng</a:t>
            </a:r>
            <a:r>
              <a:rPr lang="en-GB" sz="2000" dirty="0" smtClean="0"/>
              <a:t> </a:t>
            </a:r>
            <a:r>
              <a:rPr lang="en-GB" sz="2000" dirty="0" err="1" smtClean="0"/>
              <a:t>bày</a:t>
            </a:r>
            <a:r>
              <a:rPr lang="en-GB" sz="2000" dirty="0" smtClean="0"/>
              <a:t> </a:t>
            </a:r>
            <a:r>
              <a:rPr lang="en-GB" sz="2000" dirty="0" err="1" smtClean="0"/>
              <a:t>sản</a:t>
            </a:r>
            <a:r>
              <a:rPr lang="en-GB" sz="2000" dirty="0" smtClean="0"/>
              <a:t> </a:t>
            </a:r>
            <a:r>
              <a:rPr lang="en-GB" sz="2000" dirty="0" err="1" smtClean="0"/>
              <a:t>phẩm</a:t>
            </a:r>
            <a:endParaRPr lang="en-GB" sz="2000" dirty="0" smtClean="0"/>
          </a:p>
          <a:p>
            <a:r>
              <a:rPr lang="en-GB" sz="2000" dirty="0" err="1" smtClean="0"/>
              <a:t>Tài</a:t>
            </a:r>
            <a:r>
              <a:rPr lang="en-GB" sz="2000" dirty="0" smtClean="0"/>
              <a:t> </a:t>
            </a:r>
            <a:r>
              <a:rPr lang="en-GB" sz="2000" dirty="0" err="1" smtClean="0"/>
              <a:t>trợ</a:t>
            </a:r>
            <a:endParaRPr lang="en-GB" sz="2000" dirty="0" smtClean="0"/>
          </a:p>
          <a:p>
            <a:r>
              <a:rPr lang="en-GB" sz="2000" dirty="0" err="1" smtClean="0"/>
              <a:t>Hoạt</a:t>
            </a:r>
            <a:r>
              <a:rPr lang="en-GB" sz="2000" dirty="0" smtClean="0"/>
              <a:t> </a:t>
            </a:r>
            <a:r>
              <a:rPr lang="en-GB" sz="2000" dirty="0" err="1" smtClean="0"/>
              <a:t>động</a:t>
            </a:r>
            <a:r>
              <a:rPr lang="en-GB" sz="2000" dirty="0" smtClean="0"/>
              <a:t> </a:t>
            </a:r>
            <a:r>
              <a:rPr lang="en-GB" sz="2000" dirty="0" err="1" smtClean="0"/>
              <a:t>xã</a:t>
            </a:r>
            <a:r>
              <a:rPr lang="en-GB" sz="2000" dirty="0" smtClean="0"/>
              <a:t> </a:t>
            </a:r>
            <a:r>
              <a:rPr lang="en-GB" sz="2000" dirty="0" err="1" smtClean="0"/>
              <a:t>hội</a:t>
            </a:r>
            <a:endParaRPr lang="en-GB" sz="2000" dirty="0" smtClean="0"/>
          </a:p>
          <a:p>
            <a:r>
              <a:rPr lang="en-GB" sz="2000" dirty="0" err="1" smtClean="0"/>
              <a:t>Điểm</a:t>
            </a:r>
            <a:r>
              <a:rPr lang="en-GB" sz="2000" dirty="0" smtClean="0"/>
              <a:t> </a:t>
            </a:r>
            <a:r>
              <a:rPr lang="en-GB" sz="2000" dirty="0" err="1" smtClean="0"/>
              <a:t>bán</a:t>
            </a:r>
            <a:r>
              <a:rPr lang="en-GB" sz="2000" dirty="0" smtClean="0"/>
              <a:t> </a:t>
            </a:r>
            <a:r>
              <a:rPr lang="en-GB" sz="2000" dirty="0" err="1" smtClean="0"/>
              <a:t>thuốc</a:t>
            </a:r>
            <a:r>
              <a:rPr lang="en-GB" sz="2000" dirty="0" smtClean="0"/>
              <a:t> </a:t>
            </a:r>
            <a:r>
              <a:rPr lang="en-GB" sz="2000" dirty="0" err="1" smtClean="0"/>
              <a:t>lá</a:t>
            </a:r>
            <a:endParaRPr lang="en-GB" sz="2000" dirty="0" smtClean="0"/>
          </a:p>
          <a:p>
            <a:endParaRPr lang="en-GB" sz="2000" dirty="0"/>
          </a:p>
          <a:p>
            <a:pPr marL="0" indent="0">
              <a:buNone/>
            </a:pPr>
            <a:r>
              <a:rPr lang="en-US" sz="2000" dirty="0" err="1" smtClean="0"/>
              <a:t>Ngành</a:t>
            </a:r>
            <a:r>
              <a:rPr lang="en-US" sz="2000" dirty="0" smtClean="0"/>
              <a:t> </a:t>
            </a:r>
            <a:r>
              <a:rPr lang="en-US" sz="2000" dirty="0" err="1" smtClean="0"/>
              <a:t>công</a:t>
            </a:r>
            <a:r>
              <a:rPr lang="en-US" sz="2000" dirty="0" smtClean="0"/>
              <a:t> </a:t>
            </a:r>
            <a:r>
              <a:rPr lang="en-US" sz="2000" dirty="0" err="1" smtClean="0"/>
              <a:t>nghiệp</a:t>
            </a:r>
            <a:r>
              <a:rPr lang="en-US" sz="2000" dirty="0" smtClean="0"/>
              <a:t> </a:t>
            </a:r>
            <a:r>
              <a:rPr lang="en-US" sz="2000" dirty="0" err="1" smtClean="0"/>
              <a:t>thuốc</a:t>
            </a:r>
            <a:r>
              <a:rPr lang="en-US" sz="2000" dirty="0" smtClean="0"/>
              <a:t> </a:t>
            </a:r>
            <a:r>
              <a:rPr lang="en-US" sz="2000" dirty="0" err="1" smtClean="0"/>
              <a:t>lá</a:t>
            </a:r>
            <a:r>
              <a:rPr lang="en-US" sz="2000" dirty="0" smtClean="0"/>
              <a:t> </a:t>
            </a:r>
            <a:r>
              <a:rPr lang="en-US" sz="2000" dirty="0" err="1" smtClean="0"/>
              <a:t>đang</a:t>
            </a:r>
            <a:r>
              <a:rPr lang="en-US" sz="2000" dirty="0" smtClean="0"/>
              <a:t> </a:t>
            </a:r>
            <a:r>
              <a:rPr lang="en-US" sz="2000" dirty="0" err="1" smtClean="0"/>
              <a:t>cố</a:t>
            </a:r>
            <a:r>
              <a:rPr lang="en-US" sz="2000" dirty="0" smtClean="0"/>
              <a:t> </a:t>
            </a:r>
            <a:r>
              <a:rPr lang="en-US" sz="2000" dirty="0" err="1" smtClean="0"/>
              <a:t>gắng</a:t>
            </a:r>
            <a:r>
              <a:rPr lang="en-US" sz="2000" dirty="0" smtClean="0"/>
              <a:t> </a:t>
            </a:r>
            <a:r>
              <a:rPr lang="en-US" sz="2000" dirty="0" err="1" smtClean="0"/>
              <a:t>không</a:t>
            </a:r>
            <a:r>
              <a:rPr lang="en-US" sz="2000" dirty="0" smtClean="0"/>
              <a:t> </a:t>
            </a:r>
            <a:r>
              <a:rPr lang="en-US" sz="2000" dirty="0" err="1" smtClean="0"/>
              <a:t>ngừng</a:t>
            </a:r>
            <a:r>
              <a:rPr lang="en-US" sz="2000" dirty="0" smtClean="0"/>
              <a:t> </a:t>
            </a:r>
            <a:r>
              <a:rPr lang="en-US" sz="2000" dirty="0" err="1" smtClean="0"/>
              <a:t>đưa</a:t>
            </a:r>
            <a:r>
              <a:rPr lang="en-US" sz="2000" dirty="0" smtClean="0"/>
              <a:t> </a:t>
            </a:r>
            <a:r>
              <a:rPr lang="en-US" sz="2000" dirty="0" err="1" smtClean="0"/>
              <a:t>ra</a:t>
            </a:r>
            <a:r>
              <a:rPr lang="en-US" sz="2000" dirty="0" smtClean="0"/>
              <a:t> </a:t>
            </a:r>
            <a:r>
              <a:rPr lang="en-US" sz="2000" dirty="0" err="1" smtClean="0"/>
              <a:t>những</a:t>
            </a:r>
            <a:r>
              <a:rPr lang="en-US" sz="2000" dirty="0" smtClean="0"/>
              <a:t> </a:t>
            </a:r>
            <a:r>
              <a:rPr lang="en-US" sz="2000" dirty="0" err="1" smtClean="0"/>
              <a:t>chiến</a:t>
            </a:r>
            <a:r>
              <a:rPr lang="en-US" sz="2000" dirty="0" smtClean="0"/>
              <a:t> </a:t>
            </a:r>
            <a:r>
              <a:rPr lang="en-US" sz="2000" dirty="0" err="1" smtClean="0"/>
              <a:t>thuật</a:t>
            </a:r>
            <a:r>
              <a:rPr lang="en-US" sz="2000" dirty="0" smtClean="0"/>
              <a:t> </a:t>
            </a:r>
            <a:r>
              <a:rPr lang="en-US" sz="2000" dirty="0" err="1" smtClean="0"/>
              <a:t>khuyến</a:t>
            </a:r>
            <a:r>
              <a:rPr lang="en-US" sz="2000" dirty="0" smtClean="0"/>
              <a:t> </a:t>
            </a:r>
            <a:r>
              <a:rPr lang="en-US" sz="2000" dirty="0" err="1" smtClean="0"/>
              <a:t>mại</a:t>
            </a:r>
            <a:r>
              <a:rPr lang="en-US" sz="2000" dirty="0" smtClean="0"/>
              <a:t> </a:t>
            </a:r>
            <a:r>
              <a:rPr lang="en-US" sz="2000" dirty="0" err="1" smtClean="0"/>
              <a:t>mới</a:t>
            </a:r>
            <a:r>
              <a:rPr lang="en-US" sz="2000" dirty="0" smtClean="0"/>
              <a:t> </a:t>
            </a:r>
            <a:r>
              <a:rPr lang="en-US" sz="2000" dirty="0" err="1" smtClean="0"/>
              <a:t>trên</a:t>
            </a:r>
            <a:r>
              <a:rPr lang="en-US" sz="2000" dirty="0" smtClean="0"/>
              <a:t> </a:t>
            </a:r>
            <a:r>
              <a:rPr lang="en-US" sz="2000" dirty="0" err="1" smtClean="0"/>
              <a:t>những</a:t>
            </a:r>
            <a:r>
              <a:rPr lang="en-US" sz="2000" dirty="0" smtClean="0"/>
              <a:t> </a:t>
            </a:r>
            <a:r>
              <a:rPr lang="en-US" sz="2000" dirty="0" err="1" smtClean="0"/>
              <a:t>phương</a:t>
            </a:r>
            <a:r>
              <a:rPr lang="en-US" sz="2000" dirty="0" smtClean="0"/>
              <a:t> </a:t>
            </a:r>
            <a:r>
              <a:rPr lang="en-US" sz="2000" dirty="0" err="1" smtClean="0"/>
              <a:t>tiện</a:t>
            </a:r>
            <a:r>
              <a:rPr lang="en-US" sz="2000" dirty="0" smtClean="0"/>
              <a:t> </a:t>
            </a:r>
            <a:r>
              <a:rPr lang="en-US" sz="2000" dirty="0" err="1" smtClean="0"/>
              <a:t>truyền</a:t>
            </a:r>
            <a:r>
              <a:rPr lang="en-US" sz="2000" dirty="0" smtClean="0"/>
              <a:t> </a:t>
            </a:r>
            <a:r>
              <a:rPr lang="en-US" sz="2000" dirty="0" err="1" smtClean="0"/>
              <a:t>thông</a:t>
            </a:r>
            <a:r>
              <a:rPr lang="en-US" sz="2000" dirty="0" smtClean="0"/>
              <a:t> phi </a:t>
            </a:r>
            <a:r>
              <a:rPr lang="en-US" sz="2000" dirty="0" err="1" smtClean="0"/>
              <a:t>truyền</a:t>
            </a:r>
            <a:r>
              <a:rPr lang="en-US" sz="2000" dirty="0" smtClean="0"/>
              <a:t> </a:t>
            </a:r>
            <a:r>
              <a:rPr lang="en-US" sz="2000" dirty="0" err="1" smtClean="0"/>
              <a:t>thống</a:t>
            </a:r>
            <a:r>
              <a:rPr lang="en-US" sz="2000" dirty="0" smtClean="0"/>
              <a:t> </a:t>
            </a:r>
            <a:r>
              <a:rPr lang="en-US" sz="2000" dirty="0" err="1" smtClean="0"/>
              <a:t>để</a:t>
            </a:r>
            <a:r>
              <a:rPr lang="en-US" sz="2000" dirty="0" smtClean="0"/>
              <a:t> </a:t>
            </a:r>
            <a:r>
              <a:rPr lang="en-US" sz="2000" dirty="0" err="1" smtClean="0"/>
              <a:t>tránh</a:t>
            </a:r>
            <a:r>
              <a:rPr lang="en-US" sz="2000" dirty="0" smtClean="0"/>
              <a:t> </a:t>
            </a:r>
            <a:r>
              <a:rPr lang="en-US" sz="2000" dirty="0" err="1" smtClean="0"/>
              <a:t>việc</a:t>
            </a:r>
            <a:r>
              <a:rPr lang="en-US" sz="2000" dirty="0" smtClean="0"/>
              <a:t> </a:t>
            </a:r>
            <a:r>
              <a:rPr lang="en-US" sz="2000" dirty="0" err="1" smtClean="0"/>
              <a:t>cấm</a:t>
            </a:r>
            <a:r>
              <a:rPr lang="en-US" sz="2000" dirty="0" smtClean="0"/>
              <a:t> </a:t>
            </a:r>
            <a:r>
              <a:rPr lang="en-US" sz="2000" dirty="0" err="1" smtClean="0"/>
              <a:t>khuyến</a:t>
            </a:r>
            <a:r>
              <a:rPr lang="en-US" sz="2000" dirty="0" smtClean="0"/>
              <a:t> </a:t>
            </a:r>
            <a:r>
              <a:rPr lang="en-US" sz="2000" dirty="0" err="1" smtClean="0"/>
              <a:t>mại</a:t>
            </a:r>
            <a:r>
              <a:rPr lang="en-US" sz="2000" dirty="0" smtClean="0"/>
              <a:t> </a:t>
            </a:r>
            <a:r>
              <a:rPr lang="en-US" sz="2000" dirty="0" err="1" smtClean="0"/>
              <a:t>và</a:t>
            </a:r>
            <a:r>
              <a:rPr lang="en-US" sz="2000" dirty="0" smtClean="0"/>
              <a:t> </a:t>
            </a:r>
            <a:r>
              <a:rPr lang="en-US" sz="2000" dirty="0" err="1" smtClean="0"/>
              <a:t>quảng</a:t>
            </a:r>
            <a:r>
              <a:rPr lang="en-US" sz="2000" dirty="0" smtClean="0"/>
              <a:t> </a:t>
            </a:r>
            <a:r>
              <a:rPr lang="en-US" sz="2000" dirty="0" err="1" smtClean="0"/>
              <a:t>cáo</a:t>
            </a:r>
            <a:r>
              <a:rPr lang="en-US" sz="2000" dirty="0" smtClean="0"/>
              <a:t>. </a:t>
            </a:r>
            <a:endParaRPr lang="en-GB" sz="2000" dirty="0"/>
          </a:p>
          <a:p>
            <a:pPr marL="0" indent="0">
              <a:buNone/>
            </a:pPr>
            <a:endParaRPr lang="en-GB" sz="2000" dirty="0" smtClean="0"/>
          </a:p>
        </p:txBody>
      </p:sp>
    </p:spTree>
    <p:extLst>
      <p:ext uri="{BB962C8B-B14F-4D97-AF65-F5344CB8AC3E}">
        <p14:creationId xmlns="" xmlns:p14="http://schemas.microsoft.com/office/powerpoint/2010/main" val="146015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3"/>
          <p:cNvSpPr>
            <a:spLocks noGrp="1"/>
          </p:cNvSpPr>
          <p:nvPr>
            <p:ph type="title"/>
          </p:nvPr>
        </p:nvSpPr>
        <p:spPr>
          <a:xfrm>
            <a:off x="457200" y="457200"/>
            <a:ext cx="8229600" cy="667512"/>
          </a:xfrm>
        </p:spPr>
        <p:txBody>
          <a:bodyPr/>
          <a:lstStyle/>
          <a:p>
            <a:r>
              <a:rPr lang="en-GB" altLang="en-US" sz="4000" dirty="0" err="1" smtClean="0"/>
              <a:t>Đóng</a:t>
            </a:r>
            <a:r>
              <a:rPr lang="en-GB" altLang="en-US" sz="4000" dirty="0" smtClean="0"/>
              <a:t> </a:t>
            </a:r>
            <a:r>
              <a:rPr lang="en-GB" altLang="en-US" sz="4000" dirty="0" err="1" smtClean="0"/>
              <a:t>gói</a:t>
            </a:r>
            <a:r>
              <a:rPr lang="en-GB" altLang="en-US" sz="4000" dirty="0" smtClean="0"/>
              <a:t> </a:t>
            </a:r>
            <a:r>
              <a:rPr lang="en-GB" altLang="en-US" sz="4000" dirty="0" err="1" smtClean="0"/>
              <a:t>bao</a:t>
            </a:r>
            <a:r>
              <a:rPr lang="en-GB" altLang="en-US" sz="4000" dirty="0" smtClean="0"/>
              <a:t> </a:t>
            </a:r>
            <a:r>
              <a:rPr lang="en-GB" altLang="en-US" sz="4000" dirty="0" err="1" smtClean="0"/>
              <a:t>bì</a:t>
            </a:r>
            <a:endParaRPr lang="en-GB" altLang="en-US" sz="4000" dirty="0" smtClean="0"/>
          </a:p>
        </p:txBody>
      </p:sp>
      <p:pic>
        <p:nvPicPr>
          <p:cNvPr id="1027" name="Picture 3" descr="D:\Users\kashiwabaram\Documents\Mina's files 2014\Tobacco\Photos\Tobacco packaging and point of sales\IMG_0080.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04588" y="1666614"/>
            <a:ext cx="4354375" cy="326578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Rectangle 1"/>
          <p:cNvSpPr/>
          <p:nvPr/>
        </p:nvSpPr>
        <p:spPr>
          <a:xfrm>
            <a:off x="304800" y="1066800"/>
            <a:ext cx="4876800" cy="2554545"/>
          </a:xfrm>
          <a:prstGeom prst="rect">
            <a:avLst/>
          </a:prstGeom>
        </p:spPr>
        <p:txBody>
          <a:bodyPr wrap="square">
            <a:spAutoFit/>
          </a:bodyPr>
          <a:lstStyle/>
          <a:p>
            <a:r>
              <a:rPr lang="en-US" sz="2000" dirty="0" err="1" smtClean="0">
                <a:latin typeface="Tahoma" panose="020B0604030504040204" pitchFamily="34" charset="0"/>
                <a:ea typeface="Tahoma" panose="020B0604030504040204" pitchFamily="34" charset="0"/>
                <a:cs typeface="Tahoma" panose="020B0604030504040204" pitchFamily="34" charset="0"/>
              </a:rPr>
              <a:t>Đóng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gói</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bao</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bì</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là</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cấu</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phần</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quan</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trọng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của</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quảng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cáo</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và</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khuyến</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mại</a:t>
            </a:r>
            <a:endParaRPr lang="en-US" sz="20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Thu </a:t>
            </a:r>
            <a:r>
              <a:rPr lang="en-US" sz="2000" dirty="0" err="1" smtClean="0">
                <a:latin typeface="Tahoma" panose="020B0604030504040204" pitchFamily="34" charset="0"/>
                <a:ea typeface="Tahoma" panose="020B0604030504040204" pitchFamily="34" charset="0"/>
                <a:cs typeface="Tahoma" panose="020B0604030504040204" pitchFamily="34" charset="0"/>
              </a:rPr>
              <a:t>hút</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người</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tiêu</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dùng</a:t>
            </a:r>
            <a:endParaRPr lang="en-US" sz="2000" dirty="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dirty="0" err="1" smtClean="0">
                <a:latin typeface="Tahoma" panose="020B0604030504040204" pitchFamily="34" charset="0"/>
                <a:ea typeface="Tahoma" panose="020B0604030504040204" pitchFamily="34" charset="0"/>
                <a:cs typeface="Tahoma" panose="020B0604030504040204" pitchFamily="34" charset="0"/>
              </a:rPr>
              <a:t>Khuyến</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mại</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sản</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phẩm</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285750" indent="-285750">
              <a:buFont typeface="Arial" panose="020B0604020202020204" pitchFamily="34" charset="0"/>
              <a:buChar char="•"/>
            </a:pPr>
            <a:r>
              <a:rPr lang="en-US" sz="2000" dirty="0" err="1" smtClean="0">
                <a:latin typeface="Tahoma" panose="020B0604030504040204" pitchFamily="34" charset="0"/>
                <a:ea typeface="Tahoma" panose="020B0604030504040204" pitchFamily="34" charset="0"/>
                <a:cs typeface="Tahoma" panose="020B0604030504040204" pitchFamily="34" charset="0"/>
              </a:rPr>
              <a:t>Xây</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dựng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và</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quảng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bá</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hình</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ảnh</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thương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hiệu</a:t>
            </a:r>
            <a:r>
              <a:rPr lang="en-US" sz="2000" dirty="0" smtClean="0">
                <a:latin typeface="Tahoma" panose="020B0604030504040204" pitchFamily="34" charset="0"/>
                <a:ea typeface="Tahoma" panose="020B0604030504040204" pitchFamily="34" charset="0"/>
                <a:cs typeface="Tahoma" panose="020B0604030504040204" pitchFamily="34" charset="0"/>
              </a:rPr>
              <a:t> identity </a:t>
            </a:r>
          </a:p>
          <a:p>
            <a:pPr marL="285750" indent="-285750">
              <a:buFont typeface="Arial" panose="020B0604020202020204" pitchFamily="34" charset="0"/>
              <a:buChar char="•"/>
            </a:pPr>
            <a:r>
              <a:rPr lang="en-US" sz="2000" dirty="0" smtClean="0">
                <a:latin typeface="Tahoma" panose="020B0604030504040204" pitchFamily="34" charset="0"/>
                <a:ea typeface="Tahoma" panose="020B0604030504040204" pitchFamily="34" charset="0"/>
                <a:cs typeface="Tahoma" panose="020B0604030504040204" pitchFamily="34" charset="0"/>
              </a:rPr>
              <a:t>Logo, </a:t>
            </a:r>
            <a:r>
              <a:rPr lang="en-US" sz="2000" dirty="0" err="1" smtClean="0">
                <a:latin typeface="Tahoma" panose="020B0604030504040204" pitchFamily="34" charset="0"/>
                <a:ea typeface="Tahoma" panose="020B0604030504040204" pitchFamily="34" charset="0"/>
                <a:cs typeface="Tahoma" panose="020B0604030504040204" pitchFamily="34" charset="0"/>
              </a:rPr>
              <a:t>màu</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sắc</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kiểu</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chữ</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hình</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ảnh</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kiểu</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dáng</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và</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chất</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liệu</a:t>
            </a:r>
            <a:r>
              <a:rPr lang="en-US" sz="2000" dirty="0" smtClean="0">
                <a:latin typeface="Tahoma" panose="020B0604030504040204" pitchFamily="34" charset="0"/>
                <a:ea typeface="Tahoma" panose="020B0604030504040204" pitchFamily="34" charset="0"/>
                <a:cs typeface="Tahoma" panose="020B0604030504040204" pitchFamily="34" charset="0"/>
              </a:rPr>
              <a:t> </a:t>
            </a:r>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9" name="Picture 2" descr="http://www.siegwerk.com/fileadmin/user_upload/images/tb_right_solution_01.jp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11560" y="3573016"/>
            <a:ext cx="4935538" cy="20462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44685368"/>
      </p:ext>
    </p:extLst>
  </p:cSld>
  <p:clrMapOvr>
    <a:masterClrMapping/>
  </p:clrMapOvr>
  <p:transition spd="slow" advClick="0" advTm="1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1691680" y="274638"/>
            <a:ext cx="4077887" cy="1143000"/>
          </a:xfrm>
          <a:noFill/>
          <a:ln>
            <a:noFill/>
          </a:ln>
        </p:spPr>
        <p:txBody>
          <a:bodyPr/>
          <a:lstStyle/>
          <a:p>
            <a:r>
              <a:rPr lang="en-GB" altLang="en-US" sz="4000" dirty="0" err="1" smtClean="0">
                <a:solidFill>
                  <a:schemeClr val="tx1"/>
                </a:solidFill>
              </a:rPr>
              <a:t>Khuyến</a:t>
            </a:r>
            <a:r>
              <a:rPr lang="en-GB" altLang="en-US" sz="4000" dirty="0" smtClean="0">
                <a:solidFill>
                  <a:schemeClr val="tx1"/>
                </a:solidFill>
              </a:rPr>
              <a:t> </a:t>
            </a:r>
            <a:r>
              <a:rPr lang="en-GB" altLang="en-US" sz="4000" dirty="0" err="1" smtClean="0">
                <a:solidFill>
                  <a:schemeClr val="tx1"/>
                </a:solidFill>
              </a:rPr>
              <a:t>mại</a:t>
            </a:r>
            <a:endParaRPr lang="en-US" altLang="en-US" sz="4000" dirty="0" smtClean="0">
              <a:solidFill>
                <a:schemeClr val="tx1"/>
              </a:solidFill>
            </a:endParaRPr>
          </a:p>
        </p:txBody>
      </p:sp>
      <p:pic>
        <p:nvPicPr>
          <p:cNvPr id="67587" name="Picture 2" descr="D:\Users\auderalopezc\Documents\My Local\Carmen Manila\photos\Japan\P1100113.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769567" y="432983"/>
            <a:ext cx="3223555" cy="25951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7588" name="Picture 2" descr="D:\Users\auderalopezc\Documents\My Local\Carmen Manila\photos\Japan\P1090992.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b="-288"/>
          <a:stretch>
            <a:fillRect/>
          </a:stretch>
        </p:blipFill>
        <p:spPr bwMode="auto">
          <a:xfrm>
            <a:off x="323528" y="303610"/>
            <a:ext cx="1209053" cy="38884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0" name="Picture 2"/>
          <p:cNvPicPr>
            <a:picLocks noChangeAspect="1" noChangeArrowheads="1"/>
          </p:cNvPicPr>
          <p:nvPr/>
        </p:nvPicPr>
        <p:blipFill rotWithShape="1">
          <a:blip r:embed="rId5" cstate="print">
            <a:extLst>
              <a:ext uri="{28A0092B-C50C-407E-A947-70E740481C1C}">
                <a14:useLocalDpi xmlns="" xmlns:a14="http://schemas.microsoft.com/office/drawing/2010/main" val="0"/>
              </a:ext>
            </a:extLst>
          </a:blip>
          <a:srcRect/>
          <a:stretch/>
        </p:blipFill>
        <p:spPr bwMode="auto">
          <a:xfrm>
            <a:off x="691566" y="4044191"/>
            <a:ext cx="4821061" cy="156976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676400" y="1371600"/>
            <a:ext cx="4333242" cy="1938992"/>
          </a:xfrm>
          <a:prstGeom prst="rect">
            <a:avLst/>
          </a:prstGeom>
        </p:spPr>
        <p:txBody>
          <a:bodyPr wrap="square">
            <a:spAutoFit/>
          </a:bodyPr>
          <a:lstStyle/>
          <a:p>
            <a:r>
              <a:rPr lang="en-US" sz="2400" dirty="0" err="1" smtClean="0">
                <a:latin typeface="Tahoma" panose="020B0604030504040204" pitchFamily="34" charset="0"/>
                <a:ea typeface="Tahoma" panose="020B0604030504040204" pitchFamily="34" charset="0"/>
                <a:cs typeface="Tahoma" panose="020B0604030504040204" pitchFamily="34" charset="0"/>
              </a:rPr>
              <a:t>Không</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nhất</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thiết</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là</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giảm</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giá</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sản</a:t>
            </a:r>
            <a:r>
              <a:rPr lang="en-US" sz="2400" dirty="0" smtClean="0">
                <a:latin typeface="Tahoma" panose="020B0604030504040204" pitchFamily="34" charset="0"/>
                <a:ea typeface="Tahoma" panose="020B0604030504040204" pitchFamily="34" charset="0"/>
                <a:cs typeface="Tahoma" panose="020B0604030504040204" pitchFamily="34" charset="0"/>
              </a:rPr>
              <a:t> </a:t>
            </a:r>
            <a:r>
              <a:rPr lang="en-US" sz="2400" dirty="0" err="1" smtClean="0">
                <a:latin typeface="Tahoma" panose="020B0604030504040204" pitchFamily="34" charset="0"/>
                <a:ea typeface="Tahoma" panose="020B0604030504040204" pitchFamily="34" charset="0"/>
                <a:cs typeface="Tahoma" panose="020B0604030504040204" pitchFamily="34" charset="0"/>
              </a:rPr>
              <a:t>phẩm</a:t>
            </a:r>
            <a:endParaRPr lang="en-US" sz="2400"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GB" sz="2400" dirty="0" smtClean="0">
                <a:latin typeface="Tahoma" panose="020B0604030504040204" pitchFamily="34" charset="0"/>
                <a:ea typeface="Tahoma" panose="020B0604030504040204" pitchFamily="34" charset="0"/>
                <a:cs typeface="Tahoma" panose="020B0604030504040204" pitchFamily="34" charset="0"/>
              </a:rPr>
              <a:t>Quay </a:t>
            </a:r>
            <a:r>
              <a:rPr lang="en-GB" sz="2400" dirty="0" err="1" smtClean="0">
                <a:latin typeface="Tahoma" panose="020B0604030504040204" pitchFamily="34" charset="0"/>
                <a:ea typeface="Tahoma" panose="020B0604030504040204" pitchFamily="34" charset="0"/>
                <a:cs typeface="Tahoma" panose="020B0604030504040204" pitchFamily="34" charset="0"/>
              </a:rPr>
              <a:t>xổ</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số</a:t>
            </a:r>
            <a:endParaRPr lang="en-GB" sz="2400"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GB" sz="2400" dirty="0" err="1" smtClean="0">
                <a:latin typeface="Tahoma" panose="020B0604030504040204" pitchFamily="34" charset="0"/>
                <a:ea typeface="Tahoma" panose="020B0604030504040204" pitchFamily="34" charset="0"/>
                <a:cs typeface="Tahoma" panose="020B0604030504040204" pitchFamily="34" charset="0"/>
              </a:rPr>
              <a:t>Quà</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tặng</a:t>
            </a:r>
            <a:endParaRPr lang="en-GB" sz="2400" dirty="0" smtClean="0">
              <a:latin typeface="Tahoma" panose="020B0604030504040204" pitchFamily="34" charset="0"/>
              <a:ea typeface="Tahoma" panose="020B0604030504040204" pitchFamily="34" charset="0"/>
              <a:cs typeface="Tahoma" panose="020B0604030504040204" pitchFamily="34" charset="0"/>
            </a:endParaRPr>
          </a:p>
          <a:p>
            <a:pPr marL="342900" indent="-342900">
              <a:buFont typeface="Arial" panose="020B0604020202020204" pitchFamily="34" charset="0"/>
              <a:buChar char="•"/>
            </a:pPr>
            <a:r>
              <a:rPr lang="en-GB" sz="2400" dirty="0" err="1" smtClean="0">
                <a:latin typeface="Tahoma" panose="020B0604030504040204" pitchFamily="34" charset="0"/>
                <a:ea typeface="Tahoma" panose="020B0604030504040204" pitchFamily="34" charset="0"/>
                <a:cs typeface="Tahoma" panose="020B0604030504040204" pitchFamily="34" charset="0"/>
              </a:rPr>
              <a:t>Các</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cô</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gái</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mời</a:t>
            </a:r>
            <a:r>
              <a:rPr lang="en-GB" sz="2400" dirty="0" smtClean="0">
                <a:latin typeface="Tahoma" panose="020B0604030504040204" pitchFamily="34" charset="0"/>
                <a:ea typeface="Tahoma" panose="020B0604030504040204" pitchFamily="34" charset="0"/>
                <a:cs typeface="Tahoma" panose="020B0604030504040204" pitchFamily="34" charset="0"/>
              </a:rPr>
              <a:t> </a:t>
            </a:r>
            <a:r>
              <a:rPr lang="en-GB" sz="2400" dirty="0" err="1" smtClean="0">
                <a:latin typeface="Tahoma" panose="020B0604030504040204" pitchFamily="34" charset="0"/>
                <a:ea typeface="Tahoma" panose="020B0604030504040204" pitchFamily="34" charset="0"/>
                <a:cs typeface="Tahoma" panose="020B0604030504040204" pitchFamily="34" charset="0"/>
              </a:rPr>
              <a:t>chào</a:t>
            </a:r>
            <a:endParaRPr lang="en-US" sz="24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2" descr="http://www.phnompenhpost.com/sites/default/files/styles/full-screen_watermarked/public/10_Some-say-that-the-employment-of-promotional-cigarette-girls-allows-tobacco-companies-to-avoid-the-law.jpg?itok=5Za9sTfv"/>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5769567" y="3140968"/>
            <a:ext cx="3249589" cy="2440242"/>
          </a:xfrm>
          <a:prstGeom prst="rect">
            <a:avLst/>
          </a:prstGeom>
          <a:noFill/>
          <a:extLst>
            <a:ext uri="{909E8E84-426E-40DD-AFC4-6F175D3DCCD1}">
              <a14:hiddenFill xmlns="" xmlns:a14="http://schemas.microsoft.com/office/drawing/2010/main">
                <a:solidFill>
                  <a:srgbClr val="FFFFFF"/>
                </a:solidFill>
              </a14:hiddenFill>
            </a:ext>
          </a:extLst>
        </p:spPr>
      </p:pic>
      <p:sp>
        <p:nvSpPr>
          <p:cNvPr id="3" name="TextBox 2"/>
          <p:cNvSpPr txBox="1"/>
          <p:nvPr/>
        </p:nvSpPr>
        <p:spPr>
          <a:xfrm>
            <a:off x="6170227" y="5600384"/>
            <a:ext cx="2822895" cy="307777"/>
          </a:xfrm>
          <a:prstGeom prst="rect">
            <a:avLst/>
          </a:prstGeom>
          <a:noFill/>
        </p:spPr>
        <p:txBody>
          <a:bodyPr wrap="square" rtlCol="0">
            <a:spAutoFit/>
          </a:bodyPr>
          <a:lstStyle/>
          <a:p>
            <a:pPr algn="r"/>
            <a:r>
              <a:rPr lang="en-GB" sz="1400" dirty="0" smtClean="0"/>
              <a:t>Source: The Phnom Penh Post</a:t>
            </a:r>
            <a:endParaRPr lang="en-US" sz="1400" dirty="0"/>
          </a:p>
        </p:txBody>
      </p:sp>
    </p:spTree>
    <p:extLst>
      <p:ext uri="{BB962C8B-B14F-4D97-AF65-F5344CB8AC3E}">
        <p14:creationId xmlns="" xmlns:p14="http://schemas.microsoft.com/office/powerpoint/2010/main" val="2284792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lstStyle/>
          <a:p>
            <a:r>
              <a:rPr lang="en-GB" sz="4000" dirty="0" err="1" smtClean="0"/>
              <a:t>Trưng</a:t>
            </a:r>
            <a:r>
              <a:rPr lang="en-GB" sz="4000" dirty="0" smtClean="0"/>
              <a:t> </a:t>
            </a:r>
            <a:r>
              <a:rPr lang="en-GB" sz="4000" dirty="0" err="1" smtClean="0"/>
              <a:t>bày</a:t>
            </a:r>
            <a:r>
              <a:rPr lang="en-GB" sz="4000" dirty="0" smtClean="0"/>
              <a:t> </a:t>
            </a:r>
            <a:r>
              <a:rPr lang="en-GB" sz="4000" dirty="0" err="1" smtClean="0"/>
              <a:t>sản</a:t>
            </a:r>
            <a:r>
              <a:rPr lang="en-GB" sz="4000" dirty="0" smtClean="0"/>
              <a:t> </a:t>
            </a:r>
            <a:r>
              <a:rPr lang="en-GB" sz="4000" dirty="0" err="1" smtClean="0"/>
              <a:t>phẩm</a:t>
            </a:r>
            <a:endParaRPr lang="en-US" sz="4000" dirty="0"/>
          </a:p>
        </p:txBody>
      </p:sp>
      <p:sp>
        <p:nvSpPr>
          <p:cNvPr id="3" name="Content Placeholder 2"/>
          <p:cNvSpPr>
            <a:spLocks noGrp="1"/>
          </p:cNvSpPr>
          <p:nvPr>
            <p:ph idx="1"/>
          </p:nvPr>
        </p:nvSpPr>
        <p:spPr>
          <a:xfrm>
            <a:off x="228601" y="1600201"/>
            <a:ext cx="4038600" cy="5257800"/>
          </a:xfrm>
        </p:spPr>
        <p:txBody>
          <a:bodyPr>
            <a:normAutofit/>
          </a:bodyPr>
          <a:lstStyle/>
          <a:p>
            <a:r>
              <a:rPr lang="vi-VN" sz="2000" dirty="0" smtClean="0"/>
              <a:t>Bao gồm</a:t>
            </a:r>
            <a:r>
              <a:rPr lang="en-US" sz="2000" dirty="0" smtClean="0"/>
              <a:t> </a:t>
            </a:r>
            <a:r>
              <a:rPr lang="en-US" sz="2000" dirty="0" err="1" smtClean="0"/>
              <a:t>việc</a:t>
            </a:r>
            <a:r>
              <a:rPr lang="en-US" sz="2000" dirty="0" smtClean="0"/>
              <a:t> </a:t>
            </a:r>
            <a:r>
              <a:rPr lang="en-US" sz="2000" dirty="0" err="1" smtClean="0"/>
              <a:t>cho</a:t>
            </a:r>
            <a:r>
              <a:rPr lang="en-US" sz="2000" dirty="0" smtClean="0"/>
              <a:t> </a:t>
            </a:r>
            <a:r>
              <a:rPr lang="en-US" sz="2000" dirty="0" err="1" smtClean="0"/>
              <a:t>bày</a:t>
            </a:r>
            <a:r>
              <a:rPr lang="vi-VN" sz="2000" dirty="0" smtClean="0"/>
              <a:t> hoặc </a:t>
            </a:r>
            <a:r>
              <a:rPr lang="en-US" sz="2000" dirty="0" err="1" smtClean="0"/>
              <a:t>giới</a:t>
            </a:r>
            <a:r>
              <a:rPr lang="en-US" sz="2000" dirty="0" smtClean="0"/>
              <a:t> </a:t>
            </a:r>
            <a:r>
              <a:rPr lang="en-US" sz="2000" dirty="0" err="1" smtClean="0"/>
              <a:t>thiệu</a:t>
            </a:r>
            <a:r>
              <a:rPr lang="vi-VN" sz="2000" dirty="0" smtClean="0"/>
              <a:t> các sản phẩm thuốc lá, dịch vụ hay thương hiệu, để đổi lấy một khoản </a:t>
            </a:r>
            <a:r>
              <a:rPr lang="en-US" sz="2000" dirty="0" err="1" smtClean="0"/>
              <a:t>tiền</a:t>
            </a:r>
            <a:r>
              <a:rPr lang="en-US" sz="2000" dirty="0" smtClean="0"/>
              <a:t> </a:t>
            </a:r>
            <a:r>
              <a:rPr lang="vi-VN" sz="2000" dirty="0" smtClean="0"/>
              <a:t>hoặc </a:t>
            </a:r>
            <a:r>
              <a:rPr lang="en-US" sz="2000" dirty="0" err="1" smtClean="0"/>
              <a:t>lợi</a:t>
            </a:r>
            <a:r>
              <a:rPr lang="en-US" sz="2000" dirty="0" smtClean="0"/>
              <a:t> </a:t>
            </a:r>
            <a:r>
              <a:rPr lang="en-US" sz="2000" dirty="0" err="1" smtClean="0"/>
              <a:t>ích</a:t>
            </a:r>
            <a:r>
              <a:rPr lang="en-US" sz="2000" dirty="0" smtClean="0"/>
              <a:t> </a:t>
            </a:r>
            <a:r>
              <a:rPr lang="en-US" sz="2000" dirty="0" err="1" smtClean="0"/>
              <a:t>khác</a:t>
            </a:r>
            <a:r>
              <a:rPr lang="en-US" sz="2000" dirty="0" smtClean="0"/>
              <a:t> </a:t>
            </a:r>
            <a:endParaRPr lang="en-US" altLang="en-US" sz="1900" dirty="0" smtClean="0"/>
          </a:p>
          <a:p>
            <a:pPr lvl="1" eaLnBrk="1" hangingPunct="1"/>
            <a:r>
              <a:rPr lang="en-US" altLang="en-US" sz="1900" dirty="0" err="1" smtClean="0"/>
              <a:t>Chương</a:t>
            </a:r>
            <a:r>
              <a:rPr lang="en-US" altLang="en-US" sz="1900" dirty="0" smtClean="0"/>
              <a:t> </a:t>
            </a:r>
            <a:r>
              <a:rPr lang="en-US" altLang="en-US" sz="1900" dirty="0" err="1" smtClean="0"/>
              <a:t>trình</a:t>
            </a:r>
            <a:r>
              <a:rPr lang="en-US" altLang="en-US" sz="1900" dirty="0" smtClean="0"/>
              <a:t> TV</a:t>
            </a:r>
          </a:p>
          <a:p>
            <a:pPr lvl="1" eaLnBrk="1" hangingPunct="1"/>
            <a:r>
              <a:rPr lang="en-US" altLang="en-US" sz="1900" dirty="0" smtClean="0"/>
              <a:t>Soap operas</a:t>
            </a:r>
          </a:p>
          <a:p>
            <a:pPr eaLnBrk="1" hangingPunct="1"/>
            <a:endParaRPr lang="en-US" altLang="en-US" sz="1900" dirty="0" smtClean="0"/>
          </a:p>
          <a:p>
            <a:pPr eaLnBrk="1" hangingPunct="1"/>
            <a:endParaRPr lang="en-US" altLang="en-US" sz="1900" dirty="0" smtClean="0"/>
          </a:p>
        </p:txBody>
      </p:sp>
      <p:pic>
        <p:nvPicPr>
          <p:cNvPr id="12" name="Picture 2" descr="http://www.smokefreemovies.ucsf.edu/images/MIIB-Marlboro-2.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012849" y="980728"/>
            <a:ext cx="3900964" cy="2609612"/>
          </a:xfrm>
          <a:prstGeom prst="rect">
            <a:avLst/>
          </a:prstGeom>
          <a:noFill/>
          <a:effectLst>
            <a:softEdge rad="31750"/>
          </a:effectLst>
          <a:extLst>
            <a:ext uri="{909E8E84-426E-40DD-AFC4-6F175D3DCCD1}">
              <a14:hiddenFill xmlns="" xmlns:a14="http://schemas.microsoft.com/office/drawing/2010/main">
                <a:solidFill>
                  <a:srgbClr val="FFFFFF"/>
                </a:solidFill>
              </a14:hiddenFill>
            </a:ext>
          </a:extLst>
        </p:spPr>
      </p:pic>
      <p:pic>
        <p:nvPicPr>
          <p:cNvPr id="27654"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5562599" y="3959448"/>
            <a:ext cx="3351213" cy="16303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9096" name="Rectangle 1"/>
          <p:cNvSpPr>
            <a:spLocks noChangeArrowheads="1"/>
          </p:cNvSpPr>
          <p:nvPr/>
        </p:nvSpPr>
        <p:spPr bwMode="auto">
          <a:xfrm>
            <a:off x="159668" y="3937000"/>
            <a:ext cx="5429250" cy="19389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marL="0" indent="0" eaLnBrk="1" hangingPunct="1"/>
            <a:r>
              <a:rPr lang="en-GB" altLang="en-US" sz="2000" b="1" dirty="0" err="1" smtClean="0">
                <a:latin typeface="Tahoma" panose="020B0604030504040204" pitchFamily="34" charset="0"/>
                <a:ea typeface="Tahoma" panose="020B0604030504040204" pitchFamily="34" charset="0"/>
                <a:cs typeface="Tahoma" panose="020B0604030504040204" pitchFamily="34" charset="0"/>
              </a:rPr>
              <a:t>Hành</a:t>
            </a:r>
            <a:r>
              <a:rPr lang="en-GB" altLang="en-US" sz="2000" b="1" dirty="0" smtClean="0">
                <a:latin typeface="Tahoma" panose="020B0604030504040204" pitchFamily="34" charset="0"/>
                <a:ea typeface="Tahoma" panose="020B0604030504040204" pitchFamily="34" charset="0"/>
                <a:cs typeface="Tahoma" panose="020B0604030504040204" pitchFamily="34" charset="0"/>
              </a:rPr>
              <a:t> </a:t>
            </a:r>
            <a:r>
              <a:rPr lang="en-GB" altLang="en-US" sz="2000" b="1" dirty="0" err="1" smtClean="0">
                <a:latin typeface="Tahoma" panose="020B0604030504040204" pitchFamily="34" charset="0"/>
                <a:ea typeface="Tahoma" panose="020B0604030504040204" pitchFamily="34" charset="0"/>
                <a:cs typeface="Tahoma" panose="020B0604030504040204" pitchFamily="34" charset="0"/>
              </a:rPr>
              <a:t>động</a:t>
            </a:r>
            <a:r>
              <a:rPr lang="en-GB" altLang="en-US" sz="2000" b="1" dirty="0" smtClean="0">
                <a:latin typeface="Tahoma" panose="020B0604030504040204" pitchFamily="34" charset="0"/>
                <a:ea typeface="Tahoma" panose="020B0604030504040204" pitchFamily="34" charset="0"/>
                <a:cs typeface="Tahoma" panose="020B0604030504040204" pitchFamily="34" charset="0"/>
              </a:rPr>
              <a:t> </a:t>
            </a:r>
            <a:r>
              <a:rPr lang="en-GB" altLang="en-US" sz="2000" b="1" dirty="0" err="1" smtClean="0">
                <a:latin typeface="Tahoma" panose="020B0604030504040204" pitchFamily="34" charset="0"/>
                <a:ea typeface="Tahoma" panose="020B0604030504040204" pitchFamily="34" charset="0"/>
                <a:cs typeface="Tahoma" panose="020B0604030504040204" pitchFamily="34" charset="0"/>
              </a:rPr>
              <a:t>ngăn</a:t>
            </a:r>
            <a:r>
              <a:rPr lang="en-GB" altLang="en-US" sz="2000" b="1" dirty="0" smtClean="0">
                <a:latin typeface="Tahoma" panose="020B0604030504040204" pitchFamily="34" charset="0"/>
                <a:ea typeface="Tahoma" panose="020B0604030504040204" pitchFamily="34" charset="0"/>
                <a:cs typeface="Tahoma" panose="020B0604030504040204" pitchFamily="34" charset="0"/>
              </a:rPr>
              <a:t> </a:t>
            </a:r>
            <a:r>
              <a:rPr lang="en-GB" altLang="en-US" sz="2000" b="1" dirty="0" err="1" smtClean="0">
                <a:latin typeface="Tahoma" panose="020B0604030504040204" pitchFamily="34" charset="0"/>
                <a:ea typeface="Tahoma" panose="020B0604030504040204" pitchFamily="34" charset="0"/>
                <a:cs typeface="Tahoma" panose="020B0604030504040204" pitchFamily="34" charset="0"/>
              </a:rPr>
              <a:t>chặn</a:t>
            </a:r>
            <a:r>
              <a:rPr lang="en-GB" altLang="en-US" sz="2000" b="1" dirty="0" smtClean="0">
                <a:latin typeface="Tahoma" panose="020B0604030504040204" pitchFamily="34" charset="0"/>
                <a:ea typeface="Tahoma" panose="020B0604030504040204" pitchFamily="34" charset="0"/>
                <a:cs typeface="Tahoma" panose="020B0604030504040204" pitchFamily="34" charset="0"/>
              </a:rPr>
              <a:t>:</a:t>
            </a:r>
          </a:p>
          <a:p>
            <a:pPr eaLnBrk="1" hangingPunct="1"/>
            <a:r>
              <a:rPr lang="en-GB" altLang="en-US" sz="2000" dirty="0" err="1" smtClean="0">
                <a:latin typeface="Tahoma" panose="020B0604030504040204" pitchFamily="34" charset="0"/>
                <a:ea typeface="Tahoma" panose="020B0604030504040204" pitchFamily="34" charset="0"/>
                <a:cs typeface="Tahoma" panose="020B0604030504040204" pitchFamily="34" charset="0"/>
              </a:rPr>
              <a:t>Tại</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Ấn</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Độ</a:t>
            </a:r>
            <a:r>
              <a:rPr lang="en-GB" altLang="en-US" sz="2000" dirty="0" smtClean="0">
                <a:latin typeface="Tahoma" panose="020B0604030504040204" pitchFamily="34" charset="0"/>
                <a:ea typeface="Tahoma" panose="020B0604030504040204" pitchFamily="34" charset="0"/>
                <a:cs typeface="Tahoma" panose="020B0604030504040204" pitchFamily="34" charset="0"/>
              </a:rPr>
              <a:t> -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tất</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cả</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các</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phim</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ảnh</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có</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sử</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dụng</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thuốc</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lá</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sẽ</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phải</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chiếu</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kèm</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thông</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điệp</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và</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hình</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ảnh</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cảnh</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báo</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sức</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khỏe</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vào</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đầu</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và</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cuối</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phim</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và</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trong</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những</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cảnh</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có</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sử</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dụng</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thuốc</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r>
              <a:rPr lang="en-GB" altLang="en-US" sz="2000" dirty="0" err="1" smtClean="0">
                <a:latin typeface="Tahoma" panose="020B0604030504040204" pitchFamily="34" charset="0"/>
                <a:ea typeface="Tahoma" panose="020B0604030504040204" pitchFamily="34" charset="0"/>
                <a:cs typeface="Tahoma" panose="020B0604030504040204" pitchFamily="34" charset="0"/>
              </a:rPr>
              <a:t>lá</a:t>
            </a:r>
            <a:r>
              <a:rPr lang="en-GB" altLang="en-US" sz="2000" dirty="0" smtClean="0">
                <a:latin typeface="Tahoma" panose="020B0604030504040204" pitchFamily="34" charset="0"/>
                <a:ea typeface="Tahoma" panose="020B0604030504040204" pitchFamily="34" charset="0"/>
                <a:cs typeface="Tahoma" panose="020B0604030504040204" pitchFamily="34" charset="0"/>
              </a:rPr>
              <a:t> </a:t>
            </a:r>
            <a:endParaRPr lang="en-US" alt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8"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962400" y="2590800"/>
            <a:ext cx="2265363" cy="16414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2144330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3"/>
          <p:cNvSpPr>
            <a:spLocks noGrp="1"/>
          </p:cNvSpPr>
          <p:nvPr>
            <p:ph type="title"/>
          </p:nvPr>
        </p:nvSpPr>
        <p:spPr>
          <a:xfrm>
            <a:off x="376237" y="341784"/>
            <a:ext cx="8493397" cy="801216"/>
          </a:xfrm>
          <a:noFill/>
          <a:ln>
            <a:noFill/>
          </a:ln>
        </p:spPr>
        <p:txBody>
          <a:bodyPr/>
          <a:lstStyle/>
          <a:p>
            <a:r>
              <a:rPr lang="en-US" altLang="en-US" sz="3200" dirty="0" err="1" smtClean="0"/>
              <a:t>Các</a:t>
            </a:r>
            <a:r>
              <a:rPr lang="en-US" altLang="en-US" sz="3200" dirty="0" smtClean="0"/>
              <a:t> </a:t>
            </a:r>
            <a:r>
              <a:rPr lang="en-US" altLang="en-US" sz="3200" dirty="0" err="1" smtClean="0"/>
              <a:t>hoạt</a:t>
            </a:r>
            <a:r>
              <a:rPr lang="en-US" altLang="en-US" sz="3200" dirty="0" smtClean="0"/>
              <a:t> </a:t>
            </a:r>
            <a:r>
              <a:rPr lang="en-US" altLang="en-US" sz="3200" dirty="0" err="1" smtClean="0"/>
              <a:t>động</a:t>
            </a:r>
            <a:r>
              <a:rPr lang="en-US" altLang="en-US" sz="3200" dirty="0" smtClean="0"/>
              <a:t> </a:t>
            </a:r>
            <a:r>
              <a:rPr lang="en-US" altLang="en-US" sz="3200" dirty="0" err="1" smtClean="0"/>
              <a:t>xã</a:t>
            </a:r>
            <a:r>
              <a:rPr lang="en-US" altLang="en-US" sz="3200" dirty="0" smtClean="0"/>
              <a:t> </a:t>
            </a:r>
            <a:r>
              <a:rPr lang="en-US" altLang="en-US" sz="3200" dirty="0" err="1" smtClean="0"/>
              <a:t>hội</a:t>
            </a:r>
            <a:r>
              <a:rPr lang="en-US" altLang="en-US" sz="3200" dirty="0" smtClean="0"/>
              <a:t> </a:t>
            </a:r>
            <a:r>
              <a:rPr lang="en-US" altLang="en-US" sz="3200" dirty="0" err="1" smtClean="0"/>
              <a:t>khác</a:t>
            </a:r>
            <a:r>
              <a:rPr lang="en-US" altLang="en-US" sz="3200" dirty="0" smtClean="0"/>
              <a:t> (CSR)</a:t>
            </a:r>
            <a:endParaRPr lang="en-GB" altLang="en-US" sz="3200" dirty="0" smtClean="0"/>
          </a:p>
        </p:txBody>
      </p:sp>
      <p:sp>
        <p:nvSpPr>
          <p:cNvPr id="5" name="Content Placeholder 4"/>
          <p:cNvSpPr>
            <a:spLocks noGrp="1"/>
          </p:cNvSpPr>
          <p:nvPr>
            <p:ph idx="1"/>
          </p:nvPr>
        </p:nvSpPr>
        <p:spPr>
          <a:xfrm>
            <a:off x="457200" y="1295400"/>
            <a:ext cx="5393305" cy="4730972"/>
          </a:xfrm>
        </p:spPr>
        <p:txBody>
          <a:bodyPr/>
          <a:lstStyle/>
          <a:p>
            <a:pPr marL="0" indent="0">
              <a:buNone/>
              <a:defRPr/>
            </a:pPr>
            <a:r>
              <a:rPr lang="en-GB" sz="2200" dirty="0" err="1" smtClean="0"/>
              <a:t>Đây</a:t>
            </a:r>
            <a:r>
              <a:rPr lang="en-GB" sz="2200" dirty="0" smtClean="0"/>
              <a:t> </a:t>
            </a:r>
            <a:r>
              <a:rPr lang="en-GB" sz="2200" dirty="0" err="1" smtClean="0"/>
              <a:t>thực</a:t>
            </a:r>
            <a:r>
              <a:rPr lang="en-GB" sz="2200" dirty="0" smtClean="0"/>
              <a:t> </a:t>
            </a:r>
            <a:r>
              <a:rPr lang="en-GB" sz="2200" dirty="0" err="1" smtClean="0"/>
              <a:t>chất</a:t>
            </a:r>
            <a:r>
              <a:rPr lang="en-GB" sz="2200" dirty="0" smtClean="0"/>
              <a:t> </a:t>
            </a:r>
            <a:r>
              <a:rPr lang="en-GB" sz="2200" dirty="0" err="1" smtClean="0"/>
              <a:t>là</a:t>
            </a:r>
            <a:r>
              <a:rPr lang="en-GB" sz="2200" dirty="0" smtClean="0"/>
              <a:t> </a:t>
            </a:r>
            <a:r>
              <a:rPr lang="en-GB" sz="2200" dirty="0" err="1" smtClean="0"/>
              <a:t>hình</a:t>
            </a:r>
            <a:r>
              <a:rPr lang="en-GB" sz="2200" dirty="0" smtClean="0"/>
              <a:t> </a:t>
            </a:r>
            <a:r>
              <a:rPr lang="en-GB" sz="2200" dirty="0" err="1" smtClean="0"/>
              <a:t>thức</a:t>
            </a:r>
            <a:r>
              <a:rPr lang="en-GB" sz="2200" dirty="0" smtClean="0"/>
              <a:t> </a:t>
            </a:r>
            <a:r>
              <a:rPr lang="en-GB" sz="2200" dirty="0" err="1" smtClean="0"/>
              <a:t>khác</a:t>
            </a:r>
            <a:r>
              <a:rPr lang="en-GB" sz="2200" dirty="0" smtClean="0"/>
              <a:t> </a:t>
            </a:r>
            <a:r>
              <a:rPr lang="en-GB" sz="2200" dirty="0" err="1" smtClean="0"/>
              <a:t>của</a:t>
            </a:r>
            <a:r>
              <a:rPr lang="en-GB" sz="2200" dirty="0" smtClean="0"/>
              <a:t> </a:t>
            </a:r>
            <a:r>
              <a:rPr lang="en-GB" sz="2200" dirty="0" err="1" smtClean="0"/>
              <a:t>tài</a:t>
            </a:r>
            <a:r>
              <a:rPr lang="en-GB" sz="2200" dirty="0" smtClean="0"/>
              <a:t> </a:t>
            </a:r>
            <a:r>
              <a:rPr lang="en-GB" sz="2200" dirty="0" err="1" smtClean="0"/>
              <a:t>trợ</a:t>
            </a:r>
            <a:r>
              <a:rPr lang="en-GB" sz="2200" dirty="0" smtClean="0"/>
              <a:t> </a:t>
            </a:r>
            <a:r>
              <a:rPr lang="en-GB" sz="2200" dirty="0" err="1" smtClean="0"/>
              <a:t>thuốc</a:t>
            </a:r>
            <a:r>
              <a:rPr lang="en-GB" sz="2200" dirty="0" smtClean="0"/>
              <a:t> </a:t>
            </a:r>
            <a:r>
              <a:rPr lang="en-GB" sz="2200" dirty="0" err="1" smtClean="0"/>
              <a:t>lá</a:t>
            </a:r>
            <a:r>
              <a:rPr lang="en-GB" sz="2200" dirty="0" smtClean="0"/>
              <a:t>, </a:t>
            </a:r>
            <a:r>
              <a:rPr lang="en-GB" sz="2200" dirty="0" err="1" smtClean="0"/>
              <a:t>nhằm</a:t>
            </a:r>
            <a:r>
              <a:rPr lang="en-GB" sz="2200" dirty="0" smtClean="0"/>
              <a:t> </a:t>
            </a:r>
            <a:r>
              <a:rPr lang="en-GB" sz="2200" dirty="0" err="1" smtClean="0"/>
              <a:t>mục</a:t>
            </a:r>
            <a:r>
              <a:rPr lang="en-GB" sz="2200" dirty="0" smtClean="0"/>
              <a:t> </a:t>
            </a:r>
            <a:r>
              <a:rPr lang="en-GB" sz="2200" dirty="0" err="1" smtClean="0"/>
              <a:t>đích</a:t>
            </a:r>
            <a:r>
              <a:rPr lang="en-GB" sz="2200" dirty="0" smtClean="0"/>
              <a:t> </a:t>
            </a:r>
            <a:r>
              <a:rPr lang="en-GB" sz="2200" dirty="0" err="1" smtClean="0"/>
              <a:t>quảng</a:t>
            </a:r>
            <a:r>
              <a:rPr lang="en-GB" sz="2200" dirty="0" smtClean="0"/>
              <a:t> </a:t>
            </a:r>
            <a:r>
              <a:rPr lang="en-GB" sz="2200" dirty="0" err="1" smtClean="0"/>
              <a:t>cáo</a:t>
            </a:r>
            <a:r>
              <a:rPr lang="en-GB" sz="2200" dirty="0" smtClean="0"/>
              <a:t> </a:t>
            </a:r>
            <a:r>
              <a:rPr lang="en-GB" sz="2200" dirty="0" err="1" smtClean="0"/>
              <a:t>và</a:t>
            </a:r>
            <a:r>
              <a:rPr lang="en-GB" sz="2200" dirty="0" smtClean="0"/>
              <a:t> </a:t>
            </a:r>
            <a:r>
              <a:rPr lang="en-GB" sz="2200" dirty="0" err="1" smtClean="0"/>
              <a:t>khuyến</a:t>
            </a:r>
            <a:r>
              <a:rPr lang="en-GB" sz="2200" dirty="0" smtClean="0"/>
              <a:t> </a:t>
            </a:r>
            <a:r>
              <a:rPr lang="en-GB" sz="2200" dirty="0" err="1" smtClean="0"/>
              <a:t>mại</a:t>
            </a:r>
            <a:endParaRPr lang="en-US" sz="2200" dirty="0" smtClean="0"/>
          </a:p>
          <a:p>
            <a:pPr lvl="1">
              <a:defRPr/>
            </a:pPr>
            <a:r>
              <a:rPr lang="en-US" sz="1800" dirty="0" err="1" smtClean="0"/>
              <a:t>Thực</a:t>
            </a:r>
            <a:r>
              <a:rPr lang="en-US" sz="1800" dirty="0" smtClean="0"/>
              <a:t> </a:t>
            </a:r>
            <a:r>
              <a:rPr lang="en-US" sz="1800" dirty="0" err="1" smtClean="0"/>
              <a:t>hiện</a:t>
            </a:r>
            <a:r>
              <a:rPr lang="en-US" sz="1800" dirty="0" smtClean="0"/>
              <a:t> </a:t>
            </a:r>
            <a:r>
              <a:rPr lang="en-US" sz="1800" dirty="0" err="1" smtClean="0"/>
              <a:t>các</a:t>
            </a:r>
            <a:r>
              <a:rPr lang="en-US" sz="1800" dirty="0" smtClean="0"/>
              <a:t> </a:t>
            </a:r>
            <a:r>
              <a:rPr lang="en-US" sz="1800" dirty="0" err="1" smtClean="0"/>
              <a:t>hoạt</a:t>
            </a:r>
            <a:r>
              <a:rPr lang="en-US" sz="1800" dirty="0" smtClean="0"/>
              <a:t> </a:t>
            </a:r>
            <a:r>
              <a:rPr lang="en-US" sz="1800" dirty="0" err="1" smtClean="0"/>
              <a:t>động</a:t>
            </a:r>
            <a:r>
              <a:rPr lang="en-US" sz="1800" dirty="0" smtClean="0"/>
              <a:t> </a:t>
            </a:r>
            <a:r>
              <a:rPr lang="en-US" sz="1800" dirty="0" err="1" smtClean="0"/>
              <a:t>tài</a:t>
            </a:r>
            <a:r>
              <a:rPr lang="en-US" sz="1800" dirty="0" smtClean="0"/>
              <a:t> </a:t>
            </a:r>
            <a:r>
              <a:rPr lang="en-US" sz="1800" dirty="0" err="1" smtClean="0"/>
              <a:t>trợ</a:t>
            </a:r>
            <a:r>
              <a:rPr lang="en-US" sz="1800" dirty="0" smtClean="0"/>
              <a:t> </a:t>
            </a:r>
            <a:r>
              <a:rPr lang="en-US" sz="1800" dirty="0" err="1" smtClean="0"/>
              <a:t>nhân</a:t>
            </a:r>
            <a:r>
              <a:rPr lang="en-US" sz="1800" dirty="0" smtClean="0"/>
              <a:t> </a:t>
            </a:r>
            <a:r>
              <a:rPr lang="en-US" sz="1800" dirty="0" err="1" smtClean="0"/>
              <a:t>đạo</a:t>
            </a:r>
            <a:r>
              <a:rPr lang="en-US" sz="1800" dirty="0" smtClean="0"/>
              <a:t> </a:t>
            </a:r>
            <a:r>
              <a:rPr lang="en-US" sz="1800" dirty="0" err="1" smtClean="0"/>
              <a:t>như</a:t>
            </a:r>
            <a:r>
              <a:rPr lang="en-US" sz="1800" dirty="0" smtClean="0"/>
              <a:t> </a:t>
            </a:r>
            <a:r>
              <a:rPr lang="en-US" sz="1800" dirty="0" err="1" smtClean="0"/>
              <a:t>một</a:t>
            </a:r>
            <a:r>
              <a:rPr lang="en-US" sz="1800" dirty="0" smtClean="0"/>
              <a:t> </a:t>
            </a:r>
            <a:r>
              <a:rPr lang="en-US" sz="1800" dirty="0" err="1" smtClean="0"/>
              <a:t>công</a:t>
            </a:r>
            <a:r>
              <a:rPr lang="en-US" sz="1800" dirty="0" smtClean="0"/>
              <a:t> </a:t>
            </a:r>
            <a:r>
              <a:rPr lang="en-US" sz="1800" dirty="0" err="1" smtClean="0"/>
              <a:t>dân</a:t>
            </a:r>
            <a:r>
              <a:rPr lang="en-US" sz="1800" dirty="0" smtClean="0"/>
              <a:t> </a:t>
            </a:r>
            <a:r>
              <a:rPr lang="en-US" sz="1800" dirty="0" err="1" smtClean="0"/>
              <a:t>gương</a:t>
            </a:r>
            <a:r>
              <a:rPr lang="en-US" sz="1800" dirty="0" smtClean="0"/>
              <a:t> </a:t>
            </a:r>
            <a:r>
              <a:rPr lang="en-US" sz="1800" dirty="0" err="1" smtClean="0"/>
              <a:t>mẫu</a:t>
            </a:r>
            <a:endParaRPr lang="en-US" sz="1800" dirty="0" smtClean="0"/>
          </a:p>
          <a:p>
            <a:pPr lvl="1">
              <a:defRPr/>
            </a:pPr>
            <a:r>
              <a:rPr lang="en-GB" sz="1800" dirty="0" err="1" smtClean="0"/>
              <a:t>Các</a:t>
            </a:r>
            <a:r>
              <a:rPr lang="en-GB" sz="1800" dirty="0" smtClean="0"/>
              <a:t> </a:t>
            </a:r>
            <a:r>
              <a:rPr lang="en-GB" sz="1800" dirty="0" err="1" smtClean="0"/>
              <a:t>chương</a:t>
            </a:r>
            <a:r>
              <a:rPr lang="en-GB" sz="1800" dirty="0" smtClean="0"/>
              <a:t> </a:t>
            </a:r>
            <a:r>
              <a:rPr lang="en-GB" sz="1800" dirty="0" err="1" smtClean="0"/>
              <a:t>trình</a:t>
            </a:r>
            <a:r>
              <a:rPr lang="en-GB" sz="1800" dirty="0" smtClean="0"/>
              <a:t> </a:t>
            </a:r>
            <a:r>
              <a:rPr lang="en-GB" sz="1800" dirty="0" err="1" smtClean="0"/>
              <a:t>phòng</a:t>
            </a:r>
            <a:r>
              <a:rPr lang="en-GB" sz="1800" dirty="0" smtClean="0"/>
              <a:t> </a:t>
            </a:r>
            <a:r>
              <a:rPr lang="en-GB" sz="1800" dirty="0" err="1" smtClean="0"/>
              <a:t>chống</a:t>
            </a:r>
            <a:r>
              <a:rPr lang="en-GB" sz="1800" dirty="0" smtClean="0"/>
              <a:t> </a:t>
            </a:r>
            <a:r>
              <a:rPr lang="en-GB" sz="1800" dirty="0" err="1" smtClean="0"/>
              <a:t>hút</a:t>
            </a:r>
            <a:r>
              <a:rPr lang="en-GB" sz="1800" dirty="0" smtClean="0"/>
              <a:t> </a:t>
            </a:r>
            <a:r>
              <a:rPr lang="en-GB" sz="1800" dirty="0" err="1" smtClean="0"/>
              <a:t>thuốc</a:t>
            </a:r>
            <a:r>
              <a:rPr lang="en-GB" sz="1800" dirty="0" smtClean="0"/>
              <a:t> </a:t>
            </a:r>
            <a:r>
              <a:rPr lang="en-GB" sz="1800" dirty="0" err="1" smtClean="0"/>
              <a:t>lá</a:t>
            </a:r>
            <a:r>
              <a:rPr lang="en-GB" sz="1800" dirty="0" smtClean="0"/>
              <a:t> </a:t>
            </a:r>
            <a:r>
              <a:rPr lang="en-GB" sz="1800" dirty="0" err="1" smtClean="0"/>
              <a:t>trong</a:t>
            </a:r>
            <a:r>
              <a:rPr lang="en-GB" sz="1800" dirty="0" smtClean="0"/>
              <a:t> </a:t>
            </a:r>
            <a:r>
              <a:rPr lang="en-GB" sz="1800" dirty="0" err="1" smtClean="0"/>
              <a:t>thanh</a:t>
            </a:r>
            <a:r>
              <a:rPr lang="en-GB" sz="1800" dirty="0" smtClean="0"/>
              <a:t> </a:t>
            </a:r>
            <a:r>
              <a:rPr lang="en-GB" sz="1800" dirty="0" err="1" smtClean="0"/>
              <a:t>niên</a:t>
            </a:r>
            <a:endParaRPr lang="en-GB" sz="3200" dirty="0"/>
          </a:p>
        </p:txBody>
      </p:sp>
      <p:pic>
        <p:nvPicPr>
          <p:cNvPr id="64517"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652120" y="1209498"/>
            <a:ext cx="3491880" cy="304046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7172" name="Picture 4" descr="Youth access prevention campaign Australia "/>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09600" y="3657600"/>
            <a:ext cx="4248472" cy="23945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24692575"/>
      </p:ext>
    </p:extLst>
  </p:cSld>
  <p:clrMapOvr>
    <a:masterClrMapping/>
  </p:clrMapOvr>
  <p:transition spd="slow" advClick="0" advTm="1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5194920" cy="868362"/>
          </a:xfrm>
        </p:spPr>
        <p:txBody>
          <a:bodyPr/>
          <a:lstStyle/>
          <a:p>
            <a:r>
              <a:rPr lang="en-US" sz="3600" dirty="0" err="1" smtClean="0">
                <a:solidFill>
                  <a:schemeClr val="tx1"/>
                </a:solidFill>
              </a:rPr>
              <a:t>Quảng</a:t>
            </a:r>
            <a:r>
              <a:rPr lang="en-US" sz="3600" dirty="0" smtClean="0">
                <a:solidFill>
                  <a:schemeClr val="tx1"/>
                </a:solidFill>
              </a:rPr>
              <a:t> </a:t>
            </a:r>
            <a:r>
              <a:rPr lang="en-US" sz="3600" dirty="0" err="1" smtClean="0">
                <a:solidFill>
                  <a:schemeClr val="tx1"/>
                </a:solidFill>
              </a:rPr>
              <a:t>cáo</a:t>
            </a:r>
            <a:r>
              <a:rPr lang="en-US" sz="3600" dirty="0" smtClean="0">
                <a:solidFill>
                  <a:schemeClr val="tx1"/>
                </a:solidFill>
              </a:rPr>
              <a:t> </a:t>
            </a:r>
            <a:r>
              <a:rPr lang="en-US" sz="3600" dirty="0" err="1" smtClean="0">
                <a:solidFill>
                  <a:schemeClr val="tx1"/>
                </a:solidFill>
              </a:rPr>
              <a:t>tại</a:t>
            </a:r>
            <a:r>
              <a:rPr lang="en-US" sz="3600" dirty="0" smtClean="0">
                <a:solidFill>
                  <a:schemeClr val="tx1"/>
                </a:solidFill>
              </a:rPr>
              <a:t> </a:t>
            </a:r>
            <a:r>
              <a:rPr lang="en-US" sz="3600" dirty="0" err="1" smtClean="0">
                <a:solidFill>
                  <a:schemeClr val="tx1"/>
                </a:solidFill>
              </a:rPr>
              <a:t>điểm</a:t>
            </a:r>
            <a:r>
              <a:rPr lang="en-US" sz="3600" dirty="0" smtClean="0">
                <a:solidFill>
                  <a:schemeClr val="tx1"/>
                </a:solidFill>
              </a:rPr>
              <a:t> </a:t>
            </a:r>
            <a:r>
              <a:rPr lang="en-US" sz="3600" dirty="0" err="1" smtClean="0">
                <a:solidFill>
                  <a:schemeClr val="tx1"/>
                </a:solidFill>
              </a:rPr>
              <a:t>bán</a:t>
            </a:r>
            <a:endParaRPr lang="en-US" sz="3600" dirty="0">
              <a:solidFill>
                <a:schemeClr val="tx1"/>
              </a:solidFill>
            </a:endParaRPr>
          </a:p>
        </p:txBody>
      </p:sp>
      <p:sp>
        <p:nvSpPr>
          <p:cNvPr id="25603" name="Content Placeholder 2"/>
          <p:cNvSpPr>
            <a:spLocks noGrp="1"/>
          </p:cNvSpPr>
          <p:nvPr>
            <p:ph idx="1"/>
          </p:nvPr>
        </p:nvSpPr>
        <p:spPr>
          <a:xfrm>
            <a:off x="457200" y="1417638"/>
            <a:ext cx="5482952" cy="4708525"/>
          </a:xfrm>
        </p:spPr>
        <p:txBody>
          <a:bodyPr/>
          <a:lstStyle/>
          <a:p>
            <a:pPr>
              <a:buFont typeface="Arial" pitchFamily="34" charset="0"/>
              <a:buChar char="•"/>
            </a:pPr>
            <a:r>
              <a:rPr lang="en-US" altLang="en-US" sz="2400" dirty="0" err="1" smtClean="0"/>
              <a:t>Trưng</a:t>
            </a:r>
            <a:r>
              <a:rPr lang="en-US" altLang="en-US" sz="2400" dirty="0" smtClean="0"/>
              <a:t> </a:t>
            </a:r>
            <a:r>
              <a:rPr lang="en-US" altLang="en-US" sz="2400" dirty="0" err="1" smtClean="0"/>
              <a:t>bày</a:t>
            </a:r>
            <a:r>
              <a:rPr lang="en-US" altLang="en-US" sz="2400" dirty="0" smtClean="0"/>
              <a:t> </a:t>
            </a:r>
            <a:r>
              <a:rPr lang="en-US" altLang="en-US" sz="2400" dirty="0" err="1" smtClean="0"/>
              <a:t>tại</a:t>
            </a:r>
            <a:r>
              <a:rPr lang="en-US" altLang="en-US" sz="2400" dirty="0" smtClean="0"/>
              <a:t> </a:t>
            </a:r>
            <a:r>
              <a:rPr lang="en-US" altLang="en-US" sz="2400" dirty="0" err="1" smtClean="0"/>
              <a:t>điểm</a:t>
            </a:r>
            <a:r>
              <a:rPr lang="en-US" altLang="en-US" sz="2400" dirty="0" smtClean="0"/>
              <a:t> </a:t>
            </a:r>
            <a:r>
              <a:rPr lang="en-US" altLang="en-US" sz="2400" dirty="0" err="1" smtClean="0"/>
              <a:t>bán</a:t>
            </a:r>
            <a:r>
              <a:rPr lang="en-US" altLang="en-US" sz="2400" dirty="0" smtClean="0"/>
              <a:t> </a:t>
            </a:r>
            <a:r>
              <a:rPr lang="en-US" altLang="en-US" sz="2400" dirty="0" err="1" smtClean="0"/>
              <a:t>không</a:t>
            </a:r>
            <a:r>
              <a:rPr lang="en-US" altLang="en-US" sz="2400" dirty="0" smtClean="0"/>
              <a:t> </a:t>
            </a:r>
            <a:r>
              <a:rPr lang="en-US" altLang="en-US" sz="2400" dirty="0" err="1" smtClean="0"/>
              <a:t>bị</a:t>
            </a:r>
            <a:r>
              <a:rPr lang="en-US" altLang="en-US" sz="2400" dirty="0" smtClean="0"/>
              <a:t> </a:t>
            </a:r>
            <a:r>
              <a:rPr lang="en-US" altLang="en-US" sz="2400" dirty="0" err="1" smtClean="0"/>
              <a:t>cấm</a:t>
            </a:r>
            <a:r>
              <a:rPr lang="en-US" altLang="en-US" sz="2400" dirty="0" smtClean="0"/>
              <a:t> ở </a:t>
            </a:r>
            <a:r>
              <a:rPr lang="en-US" altLang="en-US" sz="2400" dirty="0" err="1" smtClean="0"/>
              <a:t>hầu</a:t>
            </a:r>
            <a:r>
              <a:rPr lang="en-US" altLang="en-US" sz="2400" dirty="0" smtClean="0"/>
              <a:t> </a:t>
            </a:r>
            <a:r>
              <a:rPr lang="en-US" altLang="en-US" sz="2400" dirty="0" err="1" smtClean="0"/>
              <a:t>hết</a:t>
            </a:r>
            <a:r>
              <a:rPr lang="en-US" altLang="en-US" sz="2400" dirty="0" smtClean="0"/>
              <a:t> </a:t>
            </a:r>
            <a:r>
              <a:rPr lang="en-US" altLang="en-US" sz="2400" dirty="0" err="1" smtClean="0"/>
              <a:t>các</a:t>
            </a:r>
            <a:r>
              <a:rPr lang="en-US" altLang="en-US" sz="2400" dirty="0" smtClean="0"/>
              <a:t> </a:t>
            </a:r>
            <a:r>
              <a:rPr lang="en-US" altLang="en-US" sz="2400" dirty="0" err="1" smtClean="0"/>
              <a:t>quốc</a:t>
            </a:r>
            <a:r>
              <a:rPr lang="en-US" altLang="en-US" sz="2400" dirty="0" smtClean="0"/>
              <a:t> </a:t>
            </a:r>
            <a:r>
              <a:rPr lang="en-US" altLang="en-US" sz="2400" dirty="0" err="1" smtClean="0"/>
              <a:t>gia</a:t>
            </a:r>
            <a:r>
              <a:rPr lang="en-US" altLang="en-US" sz="2400" dirty="0" smtClean="0"/>
              <a:t>. </a:t>
            </a:r>
            <a:endParaRPr lang="en-US" altLang="en-US" sz="2400" dirty="0"/>
          </a:p>
          <a:p>
            <a:pPr>
              <a:buFont typeface="Arial" pitchFamily="34" charset="0"/>
              <a:buChar char="•"/>
            </a:pPr>
            <a:r>
              <a:rPr lang="en-GB" altLang="en-US" sz="2400" dirty="0" err="1" smtClean="0"/>
              <a:t>Quảng</a:t>
            </a:r>
            <a:r>
              <a:rPr lang="en-GB" altLang="en-US" sz="2400" dirty="0" smtClean="0"/>
              <a:t> </a:t>
            </a:r>
            <a:r>
              <a:rPr lang="en-GB" altLang="en-US" sz="2400" dirty="0" err="1" smtClean="0"/>
              <a:t>cáo</a:t>
            </a:r>
            <a:r>
              <a:rPr lang="en-GB" altLang="en-US" sz="2400" dirty="0" smtClean="0"/>
              <a:t> </a:t>
            </a:r>
            <a:r>
              <a:rPr lang="en-GB" altLang="en-US" sz="2400" dirty="0" err="1" smtClean="0"/>
              <a:t>tại</a:t>
            </a:r>
            <a:r>
              <a:rPr lang="en-GB" altLang="en-US" sz="2400" dirty="0" smtClean="0"/>
              <a:t> </a:t>
            </a:r>
            <a:r>
              <a:rPr lang="en-GB" altLang="en-US" sz="2400" dirty="0" err="1" smtClean="0"/>
              <a:t>điểm</a:t>
            </a:r>
            <a:r>
              <a:rPr lang="en-GB" altLang="en-US" sz="2400" dirty="0" smtClean="0"/>
              <a:t> </a:t>
            </a:r>
            <a:r>
              <a:rPr lang="en-GB" altLang="en-US" sz="2400" dirty="0" err="1" smtClean="0"/>
              <a:t>bán</a:t>
            </a:r>
            <a:r>
              <a:rPr lang="en-GB" altLang="en-US" sz="2400" dirty="0" smtClean="0"/>
              <a:t> </a:t>
            </a:r>
            <a:r>
              <a:rPr lang="en-GB" altLang="en-US" sz="2400" dirty="0" err="1" smtClean="0"/>
              <a:t>bao</a:t>
            </a:r>
            <a:r>
              <a:rPr lang="en-GB" altLang="en-US" sz="2400" dirty="0" smtClean="0"/>
              <a:t> </a:t>
            </a:r>
            <a:r>
              <a:rPr lang="en-GB" altLang="en-US" sz="2400" dirty="0" err="1" smtClean="0"/>
              <a:t>gồm</a:t>
            </a:r>
            <a:r>
              <a:rPr lang="en-GB" altLang="en-US" sz="2400" dirty="0" smtClean="0"/>
              <a:t>:</a:t>
            </a:r>
            <a:endParaRPr lang="en-US" altLang="en-US" sz="2400" b="0" dirty="0" smtClean="0"/>
          </a:p>
          <a:p>
            <a:pPr lvl="1">
              <a:buFont typeface="Arial" pitchFamily="34" charset="0"/>
              <a:buChar char="•"/>
            </a:pPr>
            <a:r>
              <a:rPr lang="en-US" altLang="en-US" sz="2000" dirty="0" smtClean="0"/>
              <a:t>Poster </a:t>
            </a:r>
            <a:r>
              <a:rPr lang="en-US" altLang="en-US" sz="2000" dirty="0" err="1" smtClean="0"/>
              <a:t>quảng</a:t>
            </a:r>
            <a:r>
              <a:rPr lang="en-US" altLang="en-US" sz="2000" dirty="0" smtClean="0"/>
              <a:t> </a:t>
            </a:r>
            <a:r>
              <a:rPr lang="en-US" altLang="en-US" sz="2000" dirty="0" err="1" smtClean="0"/>
              <a:t>cáo</a:t>
            </a:r>
            <a:r>
              <a:rPr lang="en-US" altLang="en-US" sz="2000" dirty="0" smtClean="0"/>
              <a:t> </a:t>
            </a:r>
            <a:r>
              <a:rPr lang="en-US" altLang="en-US" sz="2000" dirty="0" err="1" smtClean="0"/>
              <a:t>bán</a:t>
            </a:r>
            <a:r>
              <a:rPr lang="en-US" altLang="en-US" sz="2000" dirty="0" smtClean="0"/>
              <a:t> </a:t>
            </a:r>
            <a:r>
              <a:rPr lang="en-US" altLang="en-US" sz="2000" dirty="0" err="1" smtClean="0"/>
              <a:t>lẻ</a:t>
            </a:r>
            <a:endParaRPr lang="en-US" altLang="en-US" sz="2000" b="0" dirty="0" smtClean="0"/>
          </a:p>
          <a:p>
            <a:pPr lvl="1">
              <a:buFont typeface="Arial" pitchFamily="34" charset="0"/>
              <a:buChar char="•"/>
            </a:pPr>
            <a:r>
              <a:rPr lang="en-US" altLang="en-US" sz="2000" b="0" dirty="0" err="1" smtClean="0"/>
              <a:t>Biển</a:t>
            </a:r>
            <a:r>
              <a:rPr lang="en-US" altLang="en-US" sz="2000" b="0" dirty="0" smtClean="0"/>
              <a:t> </a:t>
            </a:r>
            <a:r>
              <a:rPr lang="en-US" altLang="en-US" sz="2000" b="0" dirty="0" err="1" smtClean="0"/>
              <a:t>báo</a:t>
            </a:r>
            <a:endParaRPr lang="en-US" altLang="en-US" sz="2000" b="0" dirty="0" smtClean="0"/>
          </a:p>
          <a:p>
            <a:pPr lvl="1">
              <a:buFont typeface="Arial" pitchFamily="34" charset="0"/>
              <a:buChar char="•"/>
            </a:pPr>
            <a:r>
              <a:rPr lang="en-US" altLang="en-US" sz="2000" dirty="0" err="1" smtClean="0"/>
              <a:t>Các</a:t>
            </a:r>
            <a:r>
              <a:rPr lang="en-US" altLang="en-US" sz="2000" dirty="0" smtClean="0"/>
              <a:t> </a:t>
            </a:r>
            <a:r>
              <a:rPr lang="en-US" altLang="en-US" sz="2000" dirty="0" err="1" smtClean="0"/>
              <a:t>hình</a:t>
            </a:r>
            <a:r>
              <a:rPr lang="en-US" altLang="en-US" sz="2000" dirty="0" smtClean="0"/>
              <a:t> </a:t>
            </a:r>
            <a:r>
              <a:rPr lang="en-US" altLang="en-US" sz="2000" dirty="0" err="1" smtClean="0"/>
              <a:t>thức</a:t>
            </a:r>
            <a:r>
              <a:rPr lang="en-US" altLang="en-US" sz="2000" dirty="0" smtClean="0"/>
              <a:t> </a:t>
            </a:r>
            <a:r>
              <a:rPr lang="en-US" altLang="en-US" sz="2000" dirty="0" err="1" smtClean="0"/>
              <a:t>quảng</a:t>
            </a:r>
            <a:r>
              <a:rPr lang="en-US" altLang="en-US" sz="2000" dirty="0" smtClean="0"/>
              <a:t> </a:t>
            </a:r>
            <a:r>
              <a:rPr lang="en-US" altLang="en-US" sz="2000" dirty="0" err="1" smtClean="0"/>
              <a:t>cáo</a:t>
            </a:r>
            <a:r>
              <a:rPr lang="en-US" altLang="en-US" sz="2000" dirty="0" smtClean="0"/>
              <a:t> </a:t>
            </a:r>
            <a:r>
              <a:rPr lang="en-US" altLang="en-US" sz="2000" dirty="0" err="1" smtClean="0"/>
              <a:t>bằng</a:t>
            </a:r>
            <a:r>
              <a:rPr lang="en-US" altLang="en-US" sz="2000" dirty="0" smtClean="0"/>
              <a:t> </a:t>
            </a:r>
            <a:r>
              <a:rPr lang="en-US" altLang="en-US" sz="2000" dirty="0" err="1" smtClean="0"/>
              <a:t>thiết</a:t>
            </a:r>
            <a:r>
              <a:rPr lang="en-US" altLang="en-US" sz="2000" dirty="0" smtClean="0"/>
              <a:t> </a:t>
            </a:r>
            <a:r>
              <a:rPr lang="en-US" altLang="en-US" sz="2000" dirty="0" err="1" smtClean="0"/>
              <a:t>bị</a:t>
            </a:r>
            <a:r>
              <a:rPr lang="en-US" altLang="en-US" sz="2000" dirty="0" smtClean="0"/>
              <a:t> </a:t>
            </a:r>
            <a:r>
              <a:rPr lang="en-US" altLang="en-US" sz="2000" dirty="0" err="1" smtClean="0"/>
              <a:t>nghe</a:t>
            </a:r>
            <a:r>
              <a:rPr lang="en-US" altLang="en-US" sz="2000" dirty="0" smtClean="0"/>
              <a:t> </a:t>
            </a:r>
            <a:r>
              <a:rPr lang="en-US" altLang="en-US" sz="2000" dirty="0" err="1" smtClean="0"/>
              <a:t>nhìn</a:t>
            </a:r>
            <a:endParaRPr lang="en-US" altLang="en-US" sz="2000" b="0" dirty="0" smtClean="0"/>
          </a:p>
          <a:p>
            <a:pPr lvl="1">
              <a:buFont typeface="Arial" pitchFamily="34" charset="0"/>
              <a:buChar char="•"/>
            </a:pPr>
            <a:r>
              <a:rPr lang="en-US" altLang="en-US" sz="2000" b="0" dirty="0" smtClean="0"/>
              <a:t>The “power wall”</a:t>
            </a:r>
          </a:p>
          <a:p>
            <a:pPr>
              <a:buFont typeface="Arial" pitchFamily="34" charset="0"/>
              <a:buChar char="•"/>
            </a:pPr>
            <a:r>
              <a:rPr lang="en-US" altLang="en-US" sz="2400" dirty="0" err="1" smtClean="0"/>
              <a:t>Máy</a:t>
            </a:r>
            <a:r>
              <a:rPr lang="en-US" altLang="en-US" sz="2400" dirty="0" smtClean="0"/>
              <a:t> </a:t>
            </a:r>
            <a:r>
              <a:rPr lang="en-US" altLang="en-US" sz="2400" dirty="0" err="1" smtClean="0"/>
              <a:t>bán</a:t>
            </a:r>
            <a:r>
              <a:rPr lang="en-US" altLang="en-US" sz="2400" dirty="0" smtClean="0"/>
              <a:t> </a:t>
            </a:r>
            <a:r>
              <a:rPr lang="en-US" altLang="en-US" sz="2400" dirty="0" err="1" smtClean="0"/>
              <a:t>thuốc</a:t>
            </a:r>
            <a:r>
              <a:rPr lang="en-US" altLang="en-US" sz="2400" dirty="0" smtClean="0"/>
              <a:t> </a:t>
            </a:r>
            <a:r>
              <a:rPr lang="en-US" altLang="en-US" sz="2400" dirty="0" err="1" smtClean="0"/>
              <a:t>lá</a:t>
            </a:r>
            <a:r>
              <a:rPr lang="en-US" altLang="en-US" sz="2400" dirty="0" smtClean="0"/>
              <a:t> </a:t>
            </a:r>
            <a:r>
              <a:rPr lang="en-US" altLang="en-US" sz="2400" dirty="0" err="1" smtClean="0"/>
              <a:t>tự</a:t>
            </a:r>
            <a:r>
              <a:rPr lang="en-US" altLang="en-US" sz="2400" dirty="0" smtClean="0"/>
              <a:t> </a:t>
            </a:r>
            <a:r>
              <a:rPr lang="en-US" altLang="en-US" sz="2400" dirty="0" err="1" smtClean="0"/>
              <a:t>động</a:t>
            </a:r>
            <a:endParaRPr lang="en-US" altLang="en-US" sz="2400" b="0" dirty="0" smtClean="0"/>
          </a:p>
          <a:p>
            <a:pPr>
              <a:buFont typeface="Arial" pitchFamily="34" charset="0"/>
              <a:buChar char="•"/>
            </a:pPr>
            <a:endParaRPr lang="en-US" altLang="en-US" sz="2400" b="0" dirty="0" smtClean="0">
              <a:solidFill>
                <a:srgbClr val="0070C0"/>
              </a:solidFill>
            </a:endParaRPr>
          </a:p>
          <a:p>
            <a:pPr>
              <a:buFont typeface="Arial" pitchFamily="34" charset="0"/>
              <a:buChar char="•"/>
            </a:pPr>
            <a:endParaRPr lang="en-US" altLang="en-US" sz="2400" b="0" dirty="0" smtClean="0">
              <a:solidFill>
                <a:srgbClr val="0070C0"/>
              </a:solidFill>
            </a:endParaRPr>
          </a:p>
        </p:txBody>
      </p:sp>
      <p:pic>
        <p:nvPicPr>
          <p:cNvPr id="7" name="Picture 2" descr="F:\Carmen\Fotos\CAmbodia y Vietnam Marzo 2013\P1080620.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828446" y="3284984"/>
            <a:ext cx="3315553" cy="24868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8" descr="http://caledonianmercury.com/wp-content/uploads/2012/04/ash_point_of_sale_image-small.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39063" y="692696"/>
            <a:ext cx="3315553" cy="2345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89442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prstGeom prst="rect">
            <a:avLst/>
          </a:prstGeom>
          <a:noFill/>
          <a:ln>
            <a:noFill/>
          </a:ln>
        </p:spPr>
        <p:txBody>
          <a:bodyPr wrap="square" numCol="1" anchorCtr="0" compatLnSpc="1">
            <a:prstTxWarp prst="textNoShape">
              <a:avLst/>
            </a:prstTxWarp>
          </a:bodyPr>
          <a:lstStyle/>
          <a:p>
            <a:pPr algn="ctr" eaLnBrk="1" hangingPunct="1"/>
            <a:r>
              <a:rPr lang="en-GB" altLang="en-US" sz="3200" cap="none" dirty="0" err="1" smtClean="0"/>
              <a:t>Các</a:t>
            </a:r>
            <a:r>
              <a:rPr lang="en-GB" altLang="en-US" sz="3200" cap="none" dirty="0" smtClean="0"/>
              <a:t> </a:t>
            </a:r>
            <a:r>
              <a:rPr lang="en-GB" altLang="en-US" sz="3200" cap="none" dirty="0" err="1" smtClean="0"/>
              <a:t>tổ</a:t>
            </a:r>
            <a:r>
              <a:rPr lang="en-GB" altLang="en-US" sz="3200" cap="none" dirty="0" smtClean="0"/>
              <a:t> </a:t>
            </a:r>
            <a:r>
              <a:rPr lang="en-GB" altLang="en-US" sz="3200" cap="none" dirty="0" err="1" smtClean="0"/>
              <a:t>chức</a:t>
            </a:r>
            <a:r>
              <a:rPr lang="en-GB" altLang="en-US" sz="3200" cap="none" dirty="0" smtClean="0"/>
              <a:t> </a:t>
            </a:r>
            <a:r>
              <a:rPr lang="en-GB" altLang="en-US" sz="3200" cap="none" dirty="0" err="1" smtClean="0"/>
              <a:t>dân</a:t>
            </a:r>
            <a:r>
              <a:rPr lang="en-GB" altLang="en-US" sz="3200" cap="none" dirty="0" smtClean="0"/>
              <a:t> </a:t>
            </a:r>
            <a:r>
              <a:rPr lang="en-GB" altLang="en-US" sz="3200" cap="none" dirty="0" err="1" smtClean="0"/>
              <a:t>sự</a:t>
            </a:r>
            <a:r>
              <a:rPr lang="en-GB" altLang="en-US" sz="3200" cap="none" dirty="0" smtClean="0"/>
              <a:t> </a:t>
            </a:r>
            <a:r>
              <a:rPr lang="en-GB" altLang="en-US" sz="3200" cap="none" dirty="0" err="1" smtClean="0"/>
              <a:t>có</a:t>
            </a:r>
            <a:r>
              <a:rPr lang="en-GB" altLang="en-US" sz="3200" cap="none" dirty="0" smtClean="0"/>
              <a:t> </a:t>
            </a:r>
            <a:r>
              <a:rPr lang="en-GB" altLang="en-US" sz="3200" cap="none" dirty="0" err="1" smtClean="0"/>
              <a:t>thể</a:t>
            </a:r>
            <a:r>
              <a:rPr lang="en-GB" altLang="en-US" sz="3200" cap="none" dirty="0" smtClean="0"/>
              <a:t> </a:t>
            </a:r>
            <a:r>
              <a:rPr lang="en-GB" altLang="en-US" sz="3200" cap="none" dirty="0" err="1" smtClean="0"/>
              <a:t>trở</a:t>
            </a:r>
            <a:r>
              <a:rPr lang="en-GB" altLang="en-US" sz="3200" cap="none" dirty="0" smtClean="0"/>
              <a:t> </a:t>
            </a:r>
            <a:r>
              <a:rPr lang="en-GB" altLang="en-US" sz="3200" cap="none" dirty="0" err="1" smtClean="0"/>
              <a:t>thành</a:t>
            </a:r>
            <a:r>
              <a:rPr lang="en-GB" altLang="en-US" sz="3200" cap="none" dirty="0" smtClean="0"/>
              <a:t> </a:t>
            </a:r>
            <a:r>
              <a:rPr lang="en-GB" altLang="en-US" sz="3200" cap="none" dirty="0" err="1" smtClean="0"/>
              <a:t>đối</a:t>
            </a:r>
            <a:r>
              <a:rPr lang="en-GB" altLang="en-US" sz="3200" cap="none" dirty="0" smtClean="0"/>
              <a:t> </a:t>
            </a:r>
            <a:r>
              <a:rPr lang="en-GB" altLang="en-US" sz="3200" cap="none" dirty="0" err="1" smtClean="0"/>
              <a:t>tác</a:t>
            </a:r>
            <a:r>
              <a:rPr lang="en-GB" altLang="en-US" sz="3200" cap="none" dirty="0" smtClean="0"/>
              <a:t> </a:t>
            </a:r>
            <a:r>
              <a:rPr lang="en-GB" altLang="en-US" sz="3200" cap="none" dirty="0" err="1" smtClean="0"/>
              <a:t>chủ</a:t>
            </a:r>
            <a:r>
              <a:rPr lang="en-GB" altLang="en-US" sz="3200" cap="none" dirty="0" smtClean="0"/>
              <a:t> </a:t>
            </a:r>
            <a:r>
              <a:rPr lang="en-GB" altLang="en-US" sz="3200" cap="none" dirty="0" err="1" smtClean="0"/>
              <a:t>động</a:t>
            </a:r>
            <a:r>
              <a:rPr lang="en-GB" altLang="en-US" sz="3200" cap="none" dirty="0" smtClean="0"/>
              <a:t> </a:t>
            </a:r>
            <a:r>
              <a:rPr lang="en-GB" altLang="en-US" sz="3200" cap="none" dirty="0" err="1" smtClean="0"/>
              <a:t>trong</a:t>
            </a:r>
            <a:r>
              <a:rPr lang="en-GB" altLang="en-US" sz="3200" cap="none" dirty="0" smtClean="0"/>
              <a:t> </a:t>
            </a:r>
            <a:r>
              <a:rPr lang="en-GB" altLang="en-US" sz="3200" cap="none" dirty="0" err="1" smtClean="0"/>
              <a:t>việc</a:t>
            </a:r>
            <a:r>
              <a:rPr lang="en-GB" altLang="en-US" sz="3200" cap="none" dirty="0" smtClean="0"/>
              <a:t> </a:t>
            </a:r>
            <a:r>
              <a:rPr lang="en-GB" altLang="en-US" sz="3200" cap="none" dirty="0" err="1" smtClean="0"/>
              <a:t>ngăn</a:t>
            </a:r>
            <a:r>
              <a:rPr lang="en-GB" altLang="en-US" sz="3200" cap="none" dirty="0" smtClean="0"/>
              <a:t> </a:t>
            </a:r>
            <a:r>
              <a:rPr lang="en-GB" altLang="en-US" sz="3200" cap="none" dirty="0" err="1" smtClean="0"/>
              <a:t>chặn</a:t>
            </a:r>
            <a:r>
              <a:rPr lang="en-GB" altLang="en-US" sz="3200" cap="none" dirty="0" smtClean="0"/>
              <a:t> TAPS</a:t>
            </a:r>
            <a:endParaRPr lang="lb-LU" altLang="en-US" sz="3200" cap="none" dirty="0" smtClean="0"/>
          </a:p>
        </p:txBody>
      </p:sp>
      <p:sp>
        <p:nvSpPr>
          <p:cNvPr id="37891" name="Content Placeholder 4"/>
          <p:cNvSpPr>
            <a:spLocks noGrp="1"/>
          </p:cNvSpPr>
          <p:nvPr>
            <p:ph idx="1"/>
          </p:nvPr>
        </p:nvSpPr>
        <p:spPr>
          <a:prstGeom prst="rect">
            <a:avLst/>
          </a:prstGeom>
        </p:spPr>
        <p:txBody>
          <a:bodyPr/>
          <a:lstStyle/>
          <a:p>
            <a:pPr>
              <a:spcBef>
                <a:spcPts val="1500"/>
              </a:spcBef>
              <a:buFont typeface="Arial" pitchFamily="34" charset="0"/>
              <a:buChar char="•"/>
            </a:pPr>
            <a:r>
              <a:rPr lang="en-GB" altLang="en-US" sz="2200" b="0" dirty="0" smtClean="0">
                <a:cs typeface="Arial" pitchFamily="34" charset="0"/>
              </a:rPr>
              <a:t>NGOs </a:t>
            </a:r>
            <a:r>
              <a:rPr lang="en-GB" altLang="en-US" sz="2200" b="0" dirty="0" err="1" smtClean="0">
                <a:cs typeface="Arial" pitchFamily="34" charset="0"/>
              </a:rPr>
              <a:t>có</a:t>
            </a:r>
            <a:r>
              <a:rPr lang="en-GB" altLang="en-US" sz="2200" b="0" dirty="0" smtClean="0">
                <a:cs typeface="Arial" pitchFamily="34" charset="0"/>
              </a:rPr>
              <a:t> </a:t>
            </a:r>
            <a:r>
              <a:rPr lang="en-GB" altLang="en-US" sz="2200" b="0" dirty="0" err="1" smtClean="0">
                <a:cs typeface="Arial" pitchFamily="34" charset="0"/>
              </a:rPr>
              <a:t>thể</a:t>
            </a:r>
            <a:r>
              <a:rPr lang="en-GB" altLang="en-US" sz="2200" b="0" dirty="0" smtClean="0">
                <a:cs typeface="Arial" pitchFamily="34" charset="0"/>
              </a:rPr>
              <a:t> </a:t>
            </a:r>
            <a:r>
              <a:rPr lang="en-GB" altLang="en-US" sz="2200" b="0" dirty="0" err="1" smtClean="0">
                <a:cs typeface="Arial" pitchFamily="34" charset="0"/>
              </a:rPr>
              <a:t>sử</a:t>
            </a:r>
            <a:r>
              <a:rPr lang="en-GB" altLang="en-US" sz="2200" b="0" dirty="0" smtClean="0">
                <a:cs typeface="Arial" pitchFamily="34" charset="0"/>
              </a:rPr>
              <a:t> </a:t>
            </a:r>
            <a:r>
              <a:rPr lang="en-GB" altLang="en-US" sz="2200" b="0" dirty="0" err="1" smtClean="0">
                <a:cs typeface="Arial" pitchFamily="34" charset="0"/>
              </a:rPr>
              <a:t>dụng</a:t>
            </a:r>
            <a:r>
              <a:rPr lang="en-GB" altLang="en-US" sz="2200" b="0" dirty="0" smtClean="0">
                <a:cs typeface="Arial" pitchFamily="34" charset="0"/>
              </a:rPr>
              <a:t> </a:t>
            </a:r>
            <a:r>
              <a:rPr lang="en-GB" altLang="en-US" sz="2200" b="0" dirty="0" err="1" smtClean="0">
                <a:cs typeface="Arial" pitchFamily="34" charset="0"/>
              </a:rPr>
              <a:t>hệ</a:t>
            </a:r>
            <a:r>
              <a:rPr lang="en-GB" altLang="en-US" sz="2200" b="0" dirty="0" smtClean="0">
                <a:cs typeface="Arial" pitchFamily="34" charset="0"/>
              </a:rPr>
              <a:t> </a:t>
            </a:r>
            <a:r>
              <a:rPr lang="en-GB" altLang="en-US" sz="2200" b="0" dirty="0" err="1" smtClean="0">
                <a:cs typeface="Arial" pitchFamily="34" charset="0"/>
              </a:rPr>
              <a:t>thống</a:t>
            </a:r>
            <a:r>
              <a:rPr lang="en-GB" altLang="en-US" sz="2200" b="0" dirty="0" smtClean="0">
                <a:cs typeface="Arial" pitchFamily="34" charset="0"/>
              </a:rPr>
              <a:t> </a:t>
            </a:r>
            <a:r>
              <a:rPr lang="en-GB" altLang="en-US" sz="2200" b="0" dirty="0" err="1" smtClean="0">
                <a:cs typeface="Arial" pitchFamily="34" charset="0"/>
              </a:rPr>
              <a:t>khu</a:t>
            </a:r>
            <a:r>
              <a:rPr lang="en-GB" altLang="en-US" sz="2200" b="0" dirty="0" smtClean="0">
                <a:cs typeface="Arial" pitchFamily="34" charset="0"/>
              </a:rPr>
              <a:t> </a:t>
            </a:r>
            <a:r>
              <a:rPr lang="en-GB" altLang="en-US" sz="2200" b="0" dirty="0" err="1" smtClean="0">
                <a:cs typeface="Arial" pitchFamily="34" charset="0"/>
              </a:rPr>
              <a:t>vực</a:t>
            </a:r>
            <a:r>
              <a:rPr lang="en-GB" altLang="en-US" sz="2200" b="0" dirty="0" smtClean="0">
                <a:cs typeface="Arial" pitchFamily="34" charset="0"/>
              </a:rPr>
              <a:t> </a:t>
            </a:r>
            <a:r>
              <a:rPr lang="en-GB" altLang="en-US" sz="2200" b="0" dirty="0" err="1" smtClean="0">
                <a:cs typeface="Arial" pitchFamily="34" charset="0"/>
              </a:rPr>
              <a:t>để</a:t>
            </a:r>
            <a:r>
              <a:rPr lang="en-GB" altLang="en-US" sz="2200" b="0" dirty="0" smtClean="0">
                <a:cs typeface="Arial" pitchFamily="34" charset="0"/>
              </a:rPr>
              <a:t> </a:t>
            </a:r>
            <a:r>
              <a:rPr lang="en-GB" altLang="en-US" sz="2200" b="0" dirty="0" err="1" smtClean="0">
                <a:cs typeface="Arial" pitchFamily="34" charset="0"/>
              </a:rPr>
              <a:t>theo</a:t>
            </a:r>
            <a:r>
              <a:rPr lang="en-GB" altLang="en-US" sz="2200" b="0" dirty="0" smtClean="0">
                <a:cs typeface="Arial" pitchFamily="34" charset="0"/>
              </a:rPr>
              <a:t> </a:t>
            </a:r>
            <a:r>
              <a:rPr lang="en-GB" altLang="en-US" sz="2200" b="0" dirty="0" err="1" smtClean="0">
                <a:cs typeface="Arial" pitchFamily="34" charset="0"/>
              </a:rPr>
              <a:t>doi</a:t>
            </a:r>
            <a:r>
              <a:rPr lang="en-GB" altLang="en-US" sz="2200" b="0" dirty="0" smtClean="0">
                <a:cs typeface="Arial" pitchFamily="34" charset="0"/>
              </a:rPr>
              <a:t>, </a:t>
            </a:r>
            <a:r>
              <a:rPr lang="en-GB" altLang="en-US" sz="2200" b="0" dirty="0" err="1" smtClean="0">
                <a:cs typeface="Arial" pitchFamily="34" charset="0"/>
              </a:rPr>
              <a:t>giám</a:t>
            </a:r>
            <a:r>
              <a:rPr lang="en-GB" altLang="en-US" sz="2200" b="0" dirty="0" smtClean="0">
                <a:cs typeface="Arial" pitchFamily="34" charset="0"/>
              </a:rPr>
              <a:t> </a:t>
            </a:r>
            <a:r>
              <a:rPr lang="en-GB" altLang="en-US" sz="2200" b="0" dirty="0" err="1" smtClean="0">
                <a:cs typeface="Arial" pitchFamily="34" charset="0"/>
              </a:rPr>
              <a:t>sát</a:t>
            </a:r>
            <a:endParaRPr lang="en-GB" altLang="en-US" sz="2200" b="0" dirty="0" smtClean="0">
              <a:cs typeface="Arial" pitchFamily="34" charset="0"/>
            </a:endParaRPr>
          </a:p>
          <a:p>
            <a:pPr>
              <a:spcBef>
                <a:spcPts val="1500"/>
              </a:spcBef>
              <a:buFont typeface="Arial" pitchFamily="34" charset="0"/>
              <a:buChar char="•"/>
            </a:pPr>
            <a:r>
              <a:rPr lang="en-GB" altLang="en-US" sz="2200" b="0" dirty="0" err="1" smtClean="0">
                <a:cs typeface="Arial" pitchFamily="34" charset="0"/>
              </a:rPr>
              <a:t>Hỗ</a:t>
            </a:r>
            <a:r>
              <a:rPr lang="en-GB" altLang="en-US" sz="2200" b="0" dirty="0" smtClean="0">
                <a:cs typeface="Arial" pitchFamily="34" charset="0"/>
              </a:rPr>
              <a:t> </a:t>
            </a:r>
            <a:r>
              <a:rPr lang="en-GB" altLang="en-US" sz="2200" b="0" dirty="0" err="1" smtClean="0">
                <a:cs typeface="Arial" pitchFamily="34" charset="0"/>
              </a:rPr>
              <a:t>trợ</a:t>
            </a:r>
            <a:r>
              <a:rPr lang="en-GB" altLang="en-US" sz="2200" b="0" dirty="0" smtClean="0">
                <a:cs typeface="Arial" pitchFamily="34" charset="0"/>
              </a:rPr>
              <a:t> </a:t>
            </a:r>
            <a:r>
              <a:rPr lang="en-GB" altLang="en-US" sz="2200" b="0" dirty="0" err="1" smtClean="0">
                <a:cs typeface="Arial" pitchFamily="34" charset="0"/>
              </a:rPr>
              <a:t>các</a:t>
            </a:r>
            <a:r>
              <a:rPr lang="en-GB" altLang="en-US" sz="2200" b="0" dirty="0" smtClean="0">
                <a:cs typeface="Arial" pitchFamily="34" charset="0"/>
              </a:rPr>
              <a:t> </a:t>
            </a:r>
            <a:r>
              <a:rPr lang="en-GB" altLang="en-US" sz="2200" b="0" dirty="0" err="1" smtClean="0">
                <a:cs typeface="Arial" pitchFamily="34" charset="0"/>
              </a:rPr>
              <a:t>nhân</a:t>
            </a:r>
            <a:r>
              <a:rPr lang="en-GB" altLang="en-US" sz="2200" b="0" dirty="0" smtClean="0">
                <a:cs typeface="Arial" pitchFamily="34" charset="0"/>
              </a:rPr>
              <a:t> </a:t>
            </a:r>
            <a:r>
              <a:rPr lang="en-GB" altLang="en-US" sz="2200" b="0" dirty="0" err="1" smtClean="0">
                <a:cs typeface="Arial" pitchFamily="34" charset="0"/>
              </a:rPr>
              <a:t>viên</a:t>
            </a:r>
            <a:r>
              <a:rPr lang="en-GB" altLang="en-US" sz="2200" b="0" dirty="0" smtClean="0">
                <a:cs typeface="Arial" pitchFamily="34" charset="0"/>
              </a:rPr>
              <a:t> </a:t>
            </a:r>
            <a:r>
              <a:rPr lang="en-GB" altLang="en-US" sz="2200" b="0" dirty="0" err="1" smtClean="0">
                <a:cs typeface="Arial" pitchFamily="34" charset="0"/>
              </a:rPr>
              <a:t>công</a:t>
            </a:r>
            <a:r>
              <a:rPr lang="en-GB" altLang="en-US" sz="2200" b="0" dirty="0" smtClean="0">
                <a:cs typeface="Arial" pitchFamily="34" charset="0"/>
              </a:rPr>
              <a:t> </a:t>
            </a:r>
            <a:r>
              <a:rPr lang="en-GB" altLang="en-US" sz="2200" b="0" dirty="0" err="1" smtClean="0">
                <a:cs typeface="Arial" pitchFamily="34" charset="0"/>
              </a:rPr>
              <a:t>vụ</a:t>
            </a:r>
            <a:endParaRPr lang="en-GB" altLang="en-US" sz="2200" b="0" dirty="0" smtClean="0">
              <a:cs typeface="Arial" pitchFamily="34" charset="0"/>
            </a:endParaRPr>
          </a:p>
          <a:p>
            <a:pPr>
              <a:spcBef>
                <a:spcPts val="1500"/>
              </a:spcBef>
              <a:buFont typeface="Arial" pitchFamily="34" charset="0"/>
              <a:buChar char="•"/>
            </a:pPr>
            <a:r>
              <a:rPr lang="en-GB" altLang="en-US" sz="2200" b="0" dirty="0" smtClean="0">
                <a:cs typeface="Arial" pitchFamily="34" charset="0"/>
              </a:rPr>
              <a:t>NGOs </a:t>
            </a:r>
            <a:r>
              <a:rPr lang="en-GB" altLang="en-US" sz="2200" b="0" dirty="0" err="1" smtClean="0">
                <a:cs typeface="Arial" pitchFamily="34" charset="0"/>
              </a:rPr>
              <a:t>có</a:t>
            </a:r>
            <a:r>
              <a:rPr lang="en-GB" altLang="en-US" sz="2200" b="0" dirty="0" smtClean="0">
                <a:cs typeface="Arial" pitchFamily="34" charset="0"/>
              </a:rPr>
              <a:t> </a:t>
            </a:r>
            <a:r>
              <a:rPr lang="en-GB" altLang="en-US" sz="2200" b="0" dirty="0" err="1" smtClean="0">
                <a:cs typeface="Arial" pitchFamily="34" charset="0"/>
              </a:rPr>
              <a:t>thể</a:t>
            </a:r>
            <a:r>
              <a:rPr lang="en-GB" altLang="en-US" sz="2200" b="0" dirty="0" smtClean="0">
                <a:cs typeface="Arial" pitchFamily="34" charset="0"/>
              </a:rPr>
              <a:t> </a:t>
            </a:r>
            <a:r>
              <a:rPr lang="en-GB" altLang="en-US" sz="2200" b="0" dirty="0" err="1" smtClean="0">
                <a:cs typeface="Arial" pitchFamily="34" charset="0"/>
              </a:rPr>
              <a:t>mở</a:t>
            </a:r>
            <a:r>
              <a:rPr lang="en-GB" altLang="en-US" sz="2200" b="0" dirty="0" smtClean="0">
                <a:cs typeface="Arial" pitchFamily="34" charset="0"/>
              </a:rPr>
              <a:t> </a:t>
            </a:r>
            <a:r>
              <a:rPr lang="en-GB" altLang="en-US" sz="2200" b="0" dirty="0" err="1" smtClean="0">
                <a:cs typeface="Arial" pitchFamily="34" charset="0"/>
              </a:rPr>
              <a:t>rộng</a:t>
            </a:r>
            <a:r>
              <a:rPr lang="en-GB" altLang="en-US" sz="2200" b="0" dirty="0" smtClean="0">
                <a:cs typeface="Arial" pitchFamily="34" charset="0"/>
              </a:rPr>
              <a:t> </a:t>
            </a:r>
            <a:r>
              <a:rPr lang="en-GB" altLang="en-US" sz="2200" b="0" dirty="0" err="1" smtClean="0">
                <a:cs typeface="Arial" pitchFamily="34" charset="0"/>
              </a:rPr>
              <a:t>tích</a:t>
            </a:r>
            <a:r>
              <a:rPr lang="en-GB" altLang="en-US" sz="2200" b="0" dirty="0" smtClean="0">
                <a:cs typeface="Arial" pitchFamily="34" charset="0"/>
              </a:rPr>
              <a:t> </a:t>
            </a:r>
            <a:r>
              <a:rPr lang="en-GB" altLang="en-US" sz="2200" b="0" dirty="0" err="1" smtClean="0">
                <a:cs typeface="Arial" pitchFamily="34" charset="0"/>
              </a:rPr>
              <a:t>cực</a:t>
            </a:r>
            <a:r>
              <a:rPr lang="en-GB" altLang="en-US" sz="2200" b="0" dirty="0" smtClean="0">
                <a:cs typeface="Arial" pitchFamily="34" charset="0"/>
              </a:rPr>
              <a:t> </a:t>
            </a:r>
            <a:r>
              <a:rPr lang="en-GB" altLang="en-US" sz="2200" b="0" dirty="0" err="1" smtClean="0">
                <a:cs typeface="Arial" pitchFamily="34" charset="0"/>
              </a:rPr>
              <a:t>các</a:t>
            </a:r>
            <a:r>
              <a:rPr lang="en-GB" altLang="en-US" sz="2200" b="0" dirty="0" smtClean="0">
                <a:cs typeface="Arial" pitchFamily="34" charset="0"/>
              </a:rPr>
              <a:t> </a:t>
            </a:r>
            <a:r>
              <a:rPr lang="en-GB" altLang="en-US" sz="2200" b="0" dirty="0" err="1" smtClean="0">
                <a:cs typeface="Arial" pitchFamily="34" charset="0"/>
              </a:rPr>
              <a:t>chiến</a:t>
            </a:r>
            <a:r>
              <a:rPr lang="en-GB" altLang="en-US" sz="2200" b="0" dirty="0" smtClean="0">
                <a:cs typeface="Arial" pitchFamily="34" charset="0"/>
              </a:rPr>
              <a:t> </a:t>
            </a:r>
            <a:r>
              <a:rPr lang="en-GB" altLang="en-US" sz="2200" b="0" dirty="0" err="1" smtClean="0">
                <a:cs typeface="Arial" pitchFamily="34" charset="0"/>
              </a:rPr>
              <a:t>dịch</a:t>
            </a:r>
            <a:r>
              <a:rPr lang="en-GB" altLang="en-US" sz="2200" b="0" dirty="0" smtClean="0">
                <a:cs typeface="Arial" pitchFamily="34" charset="0"/>
              </a:rPr>
              <a:t> </a:t>
            </a:r>
            <a:r>
              <a:rPr lang="en-GB" altLang="en-US" sz="2200" b="0" dirty="0" err="1" smtClean="0">
                <a:cs typeface="Arial" pitchFamily="34" charset="0"/>
              </a:rPr>
              <a:t>truyền</a:t>
            </a:r>
            <a:r>
              <a:rPr lang="en-GB" altLang="en-US" sz="2200" b="0" dirty="0" smtClean="0">
                <a:cs typeface="Arial" pitchFamily="34" charset="0"/>
              </a:rPr>
              <a:t> </a:t>
            </a:r>
            <a:r>
              <a:rPr lang="en-GB" altLang="en-US" sz="2200" b="0" dirty="0" err="1" smtClean="0">
                <a:cs typeface="Arial" pitchFamily="34" charset="0"/>
              </a:rPr>
              <a:t>thông</a:t>
            </a:r>
            <a:r>
              <a:rPr lang="en-GB" altLang="en-US" sz="2200" b="0" dirty="0" smtClean="0">
                <a:cs typeface="Arial" pitchFamily="34" charset="0"/>
              </a:rPr>
              <a:t> </a:t>
            </a:r>
            <a:r>
              <a:rPr lang="en-GB" altLang="en-US" sz="2200" b="0" dirty="0" err="1" smtClean="0">
                <a:cs typeface="Arial" pitchFamily="34" charset="0"/>
              </a:rPr>
              <a:t>cho</a:t>
            </a:r>
            <a:r>
              <a:rPr lang="en-GB" altLang="en-US" sz="2200" b="0" dirty="0" smtClean="0">
                <a:cs typeface="Arial" pitchFamily="34" charset="0"/>
              </a:rPr>
              <a:t> </a:t>
            </a:r>
            <a:r>
              <a:rPr lang="en-GB" altLang="en-US" sz="2200" b="0" dirty="0" err="1" smtClean="0">
                <a:cs typeface="Arial" pitchFamily="34" charset="0"/>
              </a:rPr>
              <a:t>chính</a:t>
            </a:r>
            <a:r>
              <a:rPr lang="en-GB" altLang="en-US" sz="2200" b="0" dirty="0" smtClean="0">
                <a:cs typeface="Arial" pitchFamily="34" charset="0"/>
              </a:rPr>
              <a:t> </a:t>
            </a:r>
            <a:r>
              <a:rPr lang="en-GB" altLang="en-US" sz="2200" b="0" dirty="0" err="1" smtClean="0">
                <a:cs typeface="Arial" pitchFamily="34" charset="0"/>
              </a:rPr>
              <a:t>phủ</a:t>
            </a:r>
            <a:endParaRPr lang="en-GB" altLang="en-US" sz="2200" b="0" dirty="0" smtClean="0">
              <a:cs typeface="Arial" pitchFamily="34" charset="0"/>
            </a:endParaRPr>
          </a:p>
          <a:p>
            <a:pPr>
              <a:spcBef>
                <a:spcPts val="1500"/>
              </a:spcBef>
              <a:buFont typeface="Arial" pitchFamily="34" charset="0"/>
              <a:buChar char="•"/>
            </a:pPr>
            <a:r>
              <a:rPr lang="en-GB" altLang="en-US" sz="2200" b="0" dirty="0" err="1" smtClean="0">
                <a:cs typeface="Arial" pitchFamily="34" charset="0"/>
              </a:rPr>
              <a:t>Chính</a:t>
            </a:r>
            <a:r>
              <a:rPr lang="en-GB" altLang="en-US" sz="2200" b="0" dirty="0" smtClean="0">
                <a:cs typeface="Arial" pitchFamily="34" charset="0"/>
              </a:rPr>
              <a:t> </a:t>
            </a:r>
            <a:r>
              <a:rPr lang="en-GB" altLang="en-US" sz="2200" b="0" dirty="0" err="1" smtClean="0">
                <a:cs typeface="Arial" pitchFamily="34" charset="0"/>
              </a:rPr>
              <a:t>phủ</a:t>
            </a:r>
            <a:r>
              <a:rPr lang="en-GB" altLang="en-US" sz="2200" b="0" dirty="0" smtClean="0">
                <a:cs typeface="Arial" pitchFamily="34" charset="0"/>
              </a:rPr>
              <a:t> </a:t>
            </a:r>
            <a:r>
              <a:rPr lang="en-GB" altLang="en-US" sz="2200" b="0" dirty="0" err="1" smtClean="0">
                <a:cs typeface="Arial" pitchFamily="34" charset="0"/>
              </a:rPr>
              <a:t>và</a:t>
            </a:r>
            <a:r>
              <a:rPr lang="en-GB" altLang="en-US" sz="2200" b="0" dirty="0" smtClean="0">
                <a:cs typeface="Arial" pitchFamily="34" charset="0"/>
              </a:rPr>
              <a:t> NGOs </a:t>
            </a:r>
            <a:r>
              <a:rPr lang="en-GB" altLang="en-US" sz="2200" b="0" dirty="0" err="1" smtClean="0">
                <a:cs typeface="Arial" pitchFamily="34" charset="0"/>
              </a:rPr>
              <a:t>có</a:t>
            </a:r>
            <a:r>
              <a:rPr lang="en-GB" altLang="en-US" sz="2200" b="0" dirty="0" smtClean="0">
                <a:cs typeface="Arial" pitchFamily="34" charset="0"/>
              </a:rPr>
              <a:t> </a:t>
            </a:r>
            <a:r>
              <a:rPr lang="en-GB" altLang="en-US" sz="2200" b="0" dirty="0" err="1" smtClean="0">
                <a:cs typeface="Arial" pitchFamily="34" charset="0"/>
              </a:rPr>
              <a:t>thể</a:t>
            </a:r>
            <a:r>
              <a:rPr lang="en-GB" altLang="en-US" sz="2200" b="0" dirty="0" smtClean="0">
                <a:cs typeface="Arial" pitchFamily="34" charset="0"/>
              </a:rPr>
              <a:t> </a:t>
            </a:r>
            <a:r>
              <a:rPr lang="en-GB" altLang="en-US" sz="2200" b="0" dirty="0" err="1" smtClean="0">
                <a:cs typeface="Arial" pitchFamily="34" charset="0"/>
              </a:rPr>
              <a:t>cùng</a:t>
            </a:r>
            <a:r>
              <a:rPr lang="en-GB" altLang="en-US" sz="2200" b="0" dirty="0" smtClean="0">
                <a:cs typeface="Arial" pitchFamily="34" charset="0"/>
              </a:rPr>
              <a:t> </a:t>
            </a:r>
            <a:r>
              <a:rPr lang="en-GB" altLang="en-US" sz="2200" b="0" dirty="0" err="1" smtClean="0">
                <a:cs typeface="Arial" pitchFamily="34" charset="0"/>
              </a:rPr>
              <a:t>phối</a:t>
            </a:r>
            <a:r>
              <a:rPr lang="en-GB" altLang="en-US" sz="2200" b="0" dirty="0" smtClean="0">
                <a:cs typeface="Arial" pitchFamily="34" charset="0"/>
              </a:rPr>
              <a:t> </a:t>
            </a:r>
            <a:r>
              <a:rPr lang="en-GB" altLang="en-US" sz="2200" b="0" dirty="0" err="1" smtClean="0">
                <a:cs typeface="Arial" pitchFamily="34" charset="0"/>
              </a:rPr>
              <a:t>hợp</a:t>
            </a:r>
            <a:r>
              <a:rPr lang="en-GB" altLang="en-US" sz="2200" b="0" dirty="0" smtClean="0">
                <a:cs typeface="Arial" pitchFamily="34" charset="0"/>
              </a:rPr>
              <a:t> </a:t>
            </a:r>
            <a:r>
              <a:rPr lang="en-GB" altLang="en-US" sz="2200" b="0" dirty="0" err="1" smtClean="0">
                <a:cs typeface="Arial" pitchFamily="34" charset="0"/>
              </a:rPr>
              <a:t>để</a:t>
            </a:r>
            <a:r>
              <a:rPr lang="en-GB" altLang="en-US" sz="2200" b="0" dirty="0" smtClean="0">
                <a:cs typeface="Arial" pitchFamily="34" charset="0"/>
              </a:rPr>
              <a:t> </a:t>
            </a:r>
            <a:r>
              <a:rPr lang="en-GB" altLang="en-US" sz="2200" b="0" dirty="0" err="1" smtClean="0">
                <a:cs typeface="Arial" pitchFamily="34" charset="0"/>
              </a:rPr>
              <a:t>tăng</a:t>
            </a:r>
            <a:r>
              <a:rPr lang="en-GB" altLang="en-US" sz="2200" b="0" dirty="0" smtClean="0">
                <a:cs typeface="Arial" pitchFamily="34" charset="0"/>
              </a:rPr>
              <a:t> </a:t>
            </a:r>
            <a:r>
              <a:rPr lang="en-GB" altLang="en-US" sz="2200" b="0" dirty="0" err="1" smtClean="0">
                <a:cs typeface="Arial" pitchFamily="34" charset="0"/>
              </a:rPr>
              <a:t>cường</a:t>
            </a:r>
            <a:r>
              <a:rPr lang="en-GB" altLang="en-US" sz="2200" b="0" dirty="0" smtClean="0">
                <a:cs typeface="Arial" pitchFamily="34" charset="0"/>
              </a:rPr>
              <a:t> </a:t>
            </a:r>
            <a:r>
              <a:rPr lang="en-GB" altLang="en-US" sz="2200" b="0" dirty="0" err="1" smtClean="0">
                <a:cs typeface="Arial" pitchFamily="34" charset="0"/>
              </a:rPr>
              <a:t>thực</a:t>
            </a:r>
            <a:r>
              <a:rPr lang="en-GB" altLang="en-US" sz="2200" b="0" dirty="0" smtClean="0">
                <a:cs typeface="Arial" pitchFamily="34" charset="0"/>
              </a:rPr>
              <a:t> </a:t>
            </a:r>
            <a:r>
              <a:rPr lang="en-GB" altLang="en-US" sz="2200" b="0" dirty="0" err="1" smtClean="0">
                <a:cs typeface="Arial" pitchFamily="34" charset="0"/>
              </a:rPr>
              <a:t>thi</a:t>
            </a:r>
            <a:r>
              <a:rPr lang="en-GB" altLang="en-US" sz="2200" b="0" dirty="0" smtClean="0">
                <a:cs typeface="Arial" pitchFamily="34" charset="0"/>
              </a:rPr>
              <a:t> </a:t>
            </a:r>
            <a:r>
              <a:rPr lang="en-GB" altLang="en-US" sz="2200" b="0" dirty="0" err="1" smtClean="0">
                <a:cs typeface="Arial" pitchFamily="34" charset="0"/>
              </a:rPr>
              <a:t>Luật</a:t>
            </a:r>
            <a:r>
              <a:rPr lang="en-GB" altLang="en-US" sz="2200" b="0" dirty="0" smtClean="0">
                <a:cs typeface="Arial" pitchFamily="34" charset="0"/>
              </a:rPr>
              <a:t> </a:t>
            </a:r>
            <a:r>
              <a:rPr lang="en-GB" altLang="en-US" sz="2200" b="0" dirty="0" err="1" smtClean="0">
                <a:cs typeface="Arial" pitchFamily="34" charset="0"/>
              </a:rPr>
              <a:t>và</a:t>
            </a:r>
            <a:r>
              <a:rPr lang="en-GB" altLang="en-US" sz="2200" b="0" dirty="0" smtClean="0">
                <a:cs typeface="Arial" pitchFamily="34" charset="0"/>
              </a:rPr>
              <a:t> </a:t>
            </a:r>
            <a:r>
              <a:rPr lang="en-GB" altLang="en-US" sz="2200" b="0" dirty="0" err="1" smtClean="0">
                <a:cs typeface="Arial" pitchFamily="34" charset="0"/>
              </a:rPr>
              <a:t>bảo</a:t>
            </a:r>
            <a:r>
              <a:rPr lang="en-GB" altLang="en-US" sz="2200" b="0" dirty="0" smtClean="0">
                <a:cs typeface="Arial" pitchFamily="34" charset="0"/>
              </a:rPr>
              <a:t> </a:t>
            </a:r>
            <a:r>
              <a:rPr lang="en-GB" altLang="en-US" sz="2200" b="0" dirty="0" err="1" smtClean="0">
                <a:cs typeface="Arial" pitchFamily="34" charset="0"/>
              </a:rPr>
              <a:t>vệ</a:t>
            </a:r>
            <a:r>
              <a:rPr lang="en-GB" altLang="en-US" sz="2200" b="0" dirty="0" smtClean="0">
                <a:cs typeface="Arial" pitchFamily="34" charset="0"/>
              </a:rPr>
              <a:t> </a:t>
            </a:r>
            <a:r>
              <a:rPr lang="en-GB" altLang="en-US" sz="2200" b="0" dirty="0" err="1" smtClean="0">
                <a:cs typeface="Arial" pitchFamily="34" charset="0"/>
              </a:rPr>
              <a:t>sức</a:t>
            </a:r>
            <a:r>
              <a:rPr lang="en-GB" altLang="en-US" sz="2200" b="0" dirty="0" smtClean="0">
                <a:cs typeface="Arial" pitchFamily="34" charset="0"/>
              </a:rPr>
              <a:t> </a:t>
            </a:r>
            <a:r>
              <a:rPr lang="en-GB" altLang="en-US" sz="2200" b="0" dirty="0" err="1" smtClean="0">
                <a:cs typeface="Arial" pitchFamily="34" charset="0"/>
              </a:rPr>
              <a:t>khỏe</a:t>
            </a:r>
            <a:r>
              <a:rPr lang="en-GB" altLang="en-US" sz="2200" b="0" dirty="0" smtClean="0">
                <a:cs typeface="Arial" pitchFamily="34" charset="0"/>
              </a:rPr>
              <a:t> </a:t>
            </a:r>
            <a:r>
              <a:rPr lang="en-GB" altLang="en-US" sz="2200" b="0" dirty="0" err="1" smtClean="0">
                <a:cs typeface="Arial" pitchFamily="34" charset="0"/>
              </a:rPr>
              <a:t>cộng</a:t>
            </a:r>
            <a:r>
              <a:rPr lang="en-GB" altLang="en-US" sz="2200" b="0" dirty="0" smtClean="0">
                <a:cs typeface="Arial" pitchFamily="34" charset="0"/>
              </a:rPr>
              <a:t> </a:t>
            </a:r>
            <a:r>
              <a:rPr lang="en-GB" altLang="en-US" sz="2200" b="0" dirty="0" err="1" smtClean="0">
                <a:cs typeface="Arial" pitchFamily="34" charset="0"/>
              </a:rPr>
              <a:t>đồng</a:t>
            </a:r>
            <a:endParaRPr lang="lb-LU" altLang="en-US" sz="2200" b="0" dirty="0" smtClean="0">
              <a:cs typeface="Arial" pitchFamily="34" charset="0"/>
            </a:endParaRPr>
          </a:p>
        </p:txBody>
      </p:sp>
    </p:spTree>
    <p:extLst>
      <p:ext uri="{BB962C8B-B14F-4D97-AF65-F5344CB8AC3E}">
        <p14:creationId xmlns="" xmlns:p14="http://schemas.microsoft.com/office/powerpoint/2010/main" val="33455371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9596" y="1964267"/>
            <a:ext cx="8042564" cy="2421464"/>
          </a:xfrm>
        </p:spPr>
        <p:txBody>
          <a:bodyPr>
            <a:normAutofit fontScale="90000"/>
          </a:bodyPr>
          <a:lstStyle/>
          <a:p>
            <a:r>
              <a:rPr lang="en-US" dirty="0" smtClean="0"/>
              <a:t>Quy </a:t>
            </a:r>
            <a:r>
              <a:rPr lang="en-US" dirty="0" err="1" smtClean="0"/>
              <a:t>định</a:t>
            </a:r>
            <a:r>
              <a:rPr lang="en-US" dirty="0" smtClean="0"/>
              <a:t> </a:t>
            </a:r>
            <a:r>
              <a:rPr lang="en-US" dirty="0" err="1" smtClean="0"/>
              <a:t>cấm</a:t>
            </a:r>
            <a:r>
              <a:rPr lang="en-US" dirty="0" smtClean="0"/>
              <a:t> </a:t>
            </a:r>
            <a:r>
              <a:rPr lang="en-US" dirty="0" err="1" smtClean="0"/>
              <a:t>quảng</a:t>
            </a:r>
            <a:r>
              <a:rPr lang="en-US" dirty="0" smtClean="0"/>
              <a:t> </a:t>
            </a:r>
            <a:r>
              <a:rPr lang="en-US" dirty="0" err="1" smtClean="0"/>
              <a:t>cáo</a:t>
            </a:r>
            <a:r>
              <a:rPr lang="en-US" dirty="0" smtClean="0"/>
              <a:t> </a:t>
            </a:r>
            <a:r>
              <a:rPr lang="en-US" dirty="0" err="1" smtClean="0"/>
              <a:t>khuyến</a:t>
            </a:r>
            <a:r>
              <a:rPr lang="en-US" dirty="0" smtClean="0"/>
              <a:t> </a:t>
            </a:r>
            <a:r>
              <a:rPr lang="en-US" dirty="0" err="1" smtClean="0"/>
              <a:t>mại</a:t>
            </a:r>
            <a:r>
              <a:rPr lang="en-US" dirty="0" smtClean="0"/>
              <a:t> </a:t>
            </a:r>
            <a:r>
              <a:rPr lang="en-US" dirty="0" err="1" smtClean="0"/>
              <a:t>và</a:t>
            </a:r>
            <a:r>
              <a:rPr lang="en-US" dirty="0" smtClean="0"/>
              <a:t> </a:t>
            </a:r>
            <a:r>
              <a:rPr lang="en-US" dirty="0" err="1" smtClean="0"/>
              <a:t>tài</a:t>
            </a:r>
            <a:r>
              <a:rPr lang="en-US" dirty="0" smtClean="0"/>
              <a:t> </a:t>
            </a:r>
            <a:r>
              <a:rPr lang="en-US" dirty="0" err="1" smtClean="0"/>
              <a:t>trợ</a:t>
            </a:r>
            <a:r>
              <a:rPr lang="en-US" dirty="0" smtClean="0"/>
              <a:t> </a:t>
            </a:r>
            <a:r>
              <a:rPr lang="en-US" dirty="0" err="1" smtClean="0"/>
              <a:t>thuốc</a:t>
            </a:r>
            <a:r>
              <a:rPr lang="en-US" dirty="0" smtClean="0"/>
              <a:t> </a:t>
            </a:r>
            <a:r>
              <a:rPr lang="en-US" dirty="0" err="1" smtClean="0"/>
              <a:t>lá</a:t>
            </a:r>
            <a:r>
              <a:rPr lang="en-US" dirty="0" smtClean="0"/>
              <a:t> – </a:t>
            </a:r>
            <a:r>
              <a:rPr lang="en-US" dirty="0" err="1" smtClean="0"/>
              <a:t>chính</a:t>
            </a:r>
            <a:r>
              <a:rPr lang="en-US" dirty="0" smtClean="0"/>
              <a:t> </a:t>
            </a:r>
            <a:r>
              <a:rPr lang="en-US" dirty="0" err="1" smtClean="0"/>
              <a:t>sách</a:t>
            </a:r>
            <a:r>
              <a:rPr lang="en-US" dirty="0" smtClean="0"/>
              <a:t> </a:t>
            </a:r>
            <a:r>
              <a:rPr lang="en-US" dirty="0" err="1" smtClean="0"/>
              <a:t>và</a:t>
            </a:r>
            <a:r>
              <a:rPr lang="en-US" dirty="0" smtClean="0"/>
              <a:t> thực </a:t>
            </a:r>
            <a:r>
              <a:rPr lang="en-US" dirty="0" err="1" smtClean="0"/>
              <a:t>trạng</a:t>
            </a:r>
            <a:r>
              <a:rPr lang="en-US" dirty="0" smtClean="0"/>
              <a:t> </a:t>
            </a:r>
            <a:r>
              <a:rPr lang="en-US" dirty="0" err="1" smtClean="0"/>
              <a:t>tại</a:t>
            </a:r>
            <a:r>
              <a:rPr lang="en-US" dirty="0" smtClean="0"/>
              <a:t> Việt nam</a:t>
            </a:r>
            <a:endParaRPr lang="en-US" dirty="0"/>
          </a:p>
        </p:txBody>
      </p:sp>
      <p:sp>
        <p:nvSpPr>
          <p:cNvPr id="4" name="Subtitle 3"/>
          <p:cNvSpPr>
            <a:spLocks noGrp="1"/>
          </p:cNvSpPr>
          <p:nvPr>
            <p:ph type="subTitle" idx="1"/>
          </p:nvPr>
        </p:nvSpPr>
        <p:spPr>
          <a:xfrm>
            <a:off x="533400" y="4419600"/>
            <a:ext cx="7854696" cy="1752600"/>
          </a:xfrm>
        </p:spPr>
        <p:txBody>
          <a:bodyPr/>
          <a:lstStyle/>
          <a:p>
            <a:endParaRPr lang="en-US" dirty="0"/>
          </a:p>
        </p:txBody>
      </p:sp>
    </p:spTree>
    <p:extLst>
      <p:ext uri="{BB962C8B-B14F-4D97-AF65-F5344CB8AC3E}">
        <p14:creationId xmlns="" xmlns:p14="http://schemas.microsoft.com/office/powerpoint/2010/main" val="3064768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177" y="121229"/>
            <a:ext cx="7598569" cy="1456267"/>
          </a:xfrm>
        </p:spPr>
        <p:txBody>
          <a:bodyPr>
            <a:normAutofit/>
          </a:bodyPr>
          <a:lstStyle/>
          <a:p>
            <a:r>
              <a:rPr lang="en-US" sz="5400" b="1" dirty="0" err="1"/>
              <a:t>Chính</a:t>
            </a:r>
            <a:r>
              <a:rPr lang="en-US" sz="5400" b="1" dirty="0"/>
              <a:t> </a:t>
            </a:r>
            <a:r>
              <a:rPr lang="en-US" sz="5400" b="1" dirty="0" err="1"/>
              <a:t>sách</a:t>
            </a:r>
            <a:endParaRPr lang="en-US" sz="5400" b="1" dirty="0"/>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2982106216"/>
              </p:ext>
            </p:extLst>
          </p:nvPr>
        </p:nvGraphicFramePr>
        <p:xfrm>
          <a:off x="93520" y="1496293"/>
          <a:ext cx="8962159" cy="26185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p:cNvGraphicFramePr/>
          <p:nvPr>
            <p:extLst>
              <p:ext uri="{D42A27DB-BD31-4B8C-83A1-F6EECF244321}">
                <p14:modId xmlns="" xmlns:p14="http://schemas.microsoft.com/office/powerpoint/2010/main" val="1723766714"/>
              </p:ext>
            </p:extLst>
          </p:nvPr>
        </p:nvGraphicFramePr>
        <p:xfrm>
          <a:off x="257177" y="4046221"/>
          <a:ext cx="8512492" cy="28117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 xmlns:p14="http://schemas.microsoft.com/office/powerpoint/2010/main" val="2162437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1AB39F20-6D45-4CF0-AE13-D478287FF93D}"/>
                                            </p:graphicEl>
                                          </p:spTgt>
                                        </p:tgtEl>
                                        <p:attrNameLst>
                                          <p:attrName>style.visibility</p:attrName>
                                        </p:attrNameLst>
                                      </p:cBhvr>
                                      <p:to>
                                        <p:strVal val="visible"/>
                                      </p:to>
                                    </p:set>
                                    <p:animEffect transition="in" filter="fade">
                                      <p:cBhvr>
                                        <p:cTn id="7" dur="500"/>
                                        <p:tgtEl>
                                          <p:spTgt spid="7">
                                            <p:graphicEl>
                                              <a:dgm id="{1AB39F20-6D45-4CF0-AE13-D478287FF93D}"/>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graphicEl>
                                              <a:dgm id="{71DA6653-D7CA-4007-85E5-B214319AC4CD}"/>
                                            </p:graphicEl>
                                          </p:spTgt>
                                        </p:tgtEl>
                                        <p:attrNameLst>
                                          <p:attrName>style.visibility</p:attrName>
                                        </p:attrNameLst>
                                      </p:cBhvr>
                                      <p:to>
                                        <p:strVal val="visible"/>
                                      </p:to>
                                    </p:set>
                                    <p:animEffect transition="in" filter="fade">
                                      <p:cBhvr>
                                        <p:cTn id="10" dur="500"/>
                                        <p:tgtEl>
                                          <p:spTgt spid="7">
                                            <p:graphicEl>
                                              <a:dgm id="{71DA6653-D7CA-4007-85E5-B214319AC4CD}"/>
                                            </p:graphic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graphicEl>
                                              <a:dgm id="{C6775AEE-C444-4940-BA02-1FB3B33D6BD1}"/>
                                            </p:graphicEl>
                                          </p:spTgt>
                                        </p:tgtEl>
                                        <p:attrNameLst>
                                          <p:attrName>style.visibility</p:attrName>
                                        </p:attrNameLst>
                                      </p:cBhvr>
                                      <p:to>
                                        <p:strVal val="visible"/>
                                      </p:to>
                                    </p:set>
                                    <p:animEffect transition="in" filter="fade">
                                      <p:cBhvr>
                                        <p:cTn id="13" dur="500"/>
                                        <p:tgtEl>
                                          <p:spTgt spid="7">
                                            <p:graphicEl>
                                              <a:dgm id="{C6775AEE-C444-4940-BA02-1FB3B33D6BD1}"/>
                                            </p:graphic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graphicEl>
                                              <a:dgm id="{8EB444A7-165C-4501-88F7-87DBE25C843C}"/>
                                            </p:graphicEl>
                                          </p:spTgt>
                                        </p:tgtEl>
                                        <p:attrNameLst>
                                          <p:attrName>style.visibility</p:attrName>
                                        </p:attrNameLst>
                                      </p:cBhvr>
                                      <p:to>
                                        <p:strVal val="visible"/>
                                      </p:to>
                                    </p:set>
                                    <p:animEffect transition="in" filter="fade">
                                      <p:cBhvr>
                                        <p:cTn id="18" dur="500"/>
                                        <p:tgtEl>
                                          <p:spTgt spid="7">
                                            <p:graphicEl>
                                              <a:dgm id="{8EB444A7-165C-4501-88F7-87DBE25C843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graphicEl>
                                              <a:dgm id="{FC0DE8BD-B795-4E65-84CA-CA96F39220E3}"/>
                                            </p:graphicEl>
                                          </p:spTgt>
                                        </p:tgtEl>
                                        <p:attrNameLst>
                                          <p:attrName>style.visibility</p:attrName>
                                        </p:attrNameLst>
                                      </p:cBhvr>
                                      <p:to>
                                        <p:strVal val="visible"/>
                                      </p:to>
                                    </p:set>
                                    <p:animEffect transition="in" filter="fade">
                                      <p:cBhvr>
                                        <p:cTn id="23" dur="500"/>
                                        <p:tgtEl>
                                          <p:spTgt spid="7">
                                            <p:graphicEl>
                                              <a:dgm id="{FC0DE8BD-B795-4E65-84CA-CA96F39220E3}"/>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graphicEl>
                                              <a:dgm id="{6364C893-4D8C-4408-BC04-55724CF0F239}"/>
                                            </p:graphicEl>
                                          </p:spTgt>
                                        </p:tgtEl>
                                        <p:attrNameLst>
                                          <p:attrName>style.visibility</p:attrName>
                                        </p:attrNameLst>
                                      </p:cBhvr>
                                      <p:to>
                                        <p:strVal val="visible"/>
                                      </p:to>
                                    </p:set>
                                    <p:animEffect transition="in" filter="fade">
                                      <p:cBhvr>
                                        <p:cTn id="26" dur="500"/>
                                        <p:tgtEl>
                                          <p:spTgt spid="7">
                                            <p:graphicEl>
                                              <a:dgm id="{6364C893-4D8C-4408-BC04-55724CF0F239}"/>
                                            </p:graphic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graphicEl>
                                              <a:dgm id="{6A534FFF-8433-45AF-B392-AE75BBCDD3FB}"/>
                                            </p:graphicEl>
                                          </p:spTgt>
                                        </p:tgtEl>
                                        <p:attrNameLst>
                                          <p:attrName>style.visibility</p:attrName>
                                        </p:attrNameLst>
                                      </p:cBhvr>
                                      <p:to>
                                        <p:strVal val="visible"/>
                                      </p:to>
                                    </p:set>
                                    <p:animEffect transition="in" filter="fade">
                                      <p:cBhvr>
                                        <p:cTn id="29" dur="500"/>
                                        <p:tgtEl>
                                          <p:spTgt spid="7">
                                            <p:graphicEl>
                                              <a:dgm id="{6A534FFF-8433-45AF-B392-AE75BBCDD3FB}"/>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
                                            <p:graphicEl>
                                              <a:dgm id="{42779899-C3C1-4AE7-8F08-23EF3B706E77}"/>
                                            </p:graphicEl>
                                          </p:spTgt>
                                        </p:tgtEl>
                                        <p:attrNameLst>
                                          <p:attrName>style.visibility</p:attrName>
                                        </p:attrNameLst>
                                      </p:cBhvr>
                                      <p:to>
                                        <p:strVal val="visible"/>
                                      </p:to>
                                    </p:set>
                                    <p:animEffect transition="in" filter="fade">
                                      <p:cBhvr>
                                        <p:cTn id="34" dur="500"/>
                                        <p:tgtEl>
                                          <p:spTgt spid="7">
                                            <p:graphicEl>
                                              <a:dgm id="{42779899-C3C1-4AE7-8F08-23EF3B706E77}"/>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7">
                                            <p:graphicEl>
                                              <a:dgm id="{59C7A2B9-8289-481E-9B25-7DFBF649390D}"/>
                                            </p:graphicEl>
                                          </p:spTgt>
                                        </p:tgtEl>
                                        <p:attrNameLst>
                                          <p:attrName>style.visibility</p:attrName>
                                        </p:attrNameLst>
                                      </p:cBhvr>
                                      <p:to>
                                        <p:strVal val="visible"/>
                                      </p:to>
                                    </p:set>
                                    <p:animEffect transition="in" filter="fade">
                                      <p:cBhvr>
                                        <p:cTn id="39" dur="500"/>
                                        <p:tgtEl>
                                          <p:spTgt spid="7">
                                            <p:graphicEl>
                                              <a:dgm id="{59C7A2B9-8289-481E-9B25-7DFBF649390D}"/>
                                            </p:graphic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
                                            <p:graphicEl>
                                              <a:dgm id="{C25E80DA-2A44-4617-944D-6C7F16FA185D}"/>
                                            </p:graphicEl>
                                          </p:spTgt>
                                        </p:tgtEl>
                                        <p:attrNameLst>
                                          <p:attrName>style.visibility</p:attrName>
                                        </p:attrNameLst>
                                      </p:cBhvr>
                                      <p:to>
                                        <p:strVal val="visible"/>
                                      </p:to>
                                    </p:set>
                                    <p:animEffect transition="in" filter="fade">
                                      <p:cBhvr>
                                        <p:cTn id="42" dur="500"/>
                                        <p:tgtEl>
                                          <p:spTgt spid="7">
                                            <p:graphicEl>
                                              <a:dgm id="{C25E80DA-2A44-4617-944D-6C7F16FA185D}"/>
                                            </p:graphic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
                                            <p:graphicEl>
                                              <a:dgm id="{5FFD4498-C8D0-4F79-B99A-D0A45D493BAD}"/>
                                            </p:graphicEl>
                                          </p:spTgt>
                                        </p:tgtEl>
                                        <p:attrNameLst>
                                          <p:attrName>style.visibility</p:attrName>
                                        </p:attrNameLst>
                                      </p:cBhvr>
                                      <p:to>
                                        <p:strVal val="visible"/>
                                      </p:to>
                                    </p:set>
                                    <p:animEffect transition="in" filter="fade">
                                      <p:cBhvr>
                                        <p:cTn id="45" dur="500"/>
                                        <p:tgtEl>
                                          <p:spTgt spid="7">
                                            <p:graphicEl>
                                              <a:dgm id="{5FFD4498-C8D0-4F79-B99A-D0A45D493BAD}"/>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graphicEl>
                                              <a:dgm id="{63C34B86-477F-427A-ADC8-884A7205365B}"/>
                                            </p:graphicEl>
                                          </p:spTgt>
                                        </p:tgtEl>
                                        <p:attrNameLst>
                                          <p:attrName>style.visibility</p:attrName>
                                        </p:attrNameLst>
                                      </p:cBhvr>
                                      <p:to>
                                        <p:strVal val="visible"/>
                                      </p:to>
                                    </p:set>
                                    <p:animEffect transition="in" filter="fade">
                                      <p:cBhvr>
                                        <p:cTn id="50" dur="500"/>
                                        <p:tgtEl>
                                          <p:spTgt spid="7">
                                            <p:graphicEl>
                                              <a:dgm id="{63C34B86-477F-427A-ADC8-884A7205365B}"/>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7">
                                            <p:graphicEl>
                                              <a:dgm id="{624ECDE1-814D-40F8-84FB-1CBE7DEC1E9D}"/>
                                            </p:graphicEl>
                                          </p:spTgt>
                                        </p:tgtEl>
                                        <p:attrNameLst>
                                          <p:attrName>style.visibility</p:attrName>
                                        </p:attrNameLst>
                                      </p:cBhvr>
                                      <p:to>
                                        <p:strVal val="visible"/>
                                      </p:to>
                                    </p:set>
                                    <p:animEffect transition="in" filter="fade">
                                      <p:cBhvr>
                                        <p:cTn id="55" dur="500"/>
                                        <p:tgtEl>
                                          <p:spTgt spid="7">
                                            <p:graphicEl>
                                              <a:dgm id="{624ECDE1-814D-40F8-84FB-1CBE7DEC1E9D}"/>
                                            </p:graphicEl>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7">
                                            <p:graphicEl>
                                              <a:dgm id="{46925997-A7EA-45E5-9D1B-56867C8225B4}"/>
                                            </p:graphicEl>
                                          </p:spTgt>
                                        </p:tgtEl>
                                        <p:attrNameLst>
                                          <p:attrName>style.visibility</p:attrName>
                                        </p:attrNameLst>
                                      </p:cBhvr>
                                      <p:to>
                                        <p:strVal val="visible"/>
                                      </p:to>
                                    </p:set>
                                    <p:animEffect transition="in" filter="fade">
                                      <p:cBhvr>
                                        <p:cTn id="58" dur="500"/>
                                        <p:tgtEl>
                                          <p:spTgt spid="7">
                                            <p:graphicEl>
                                              <a:dgm id="{46925997-A7EA-45E5-9D1B-56867C8225B4}"/>
                                            </p:graphicEl>
                                          </p:spTgt>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7">
                                            <p:graphicEl>
                                              <a:dgm id="{F3E528AA-38E0-4537-8AD3-164624517410}"/>
                                            </p:graphicEl>
                                          </p:spTgt>
                                        </p:tgtEl>
                                        <p:attrNameLst>
                                          <p:attrName>style.visibility</p:attrName>
                                        </p:attrNameLst>
                                      </p:cBhvr>
                                      <p:to>
                                        <p:strVal val="visible"/>
                                      </p:to>
                                    </p:set>
                                    <p:animEffect transition="in" filter="fade">
                                      <p:cBhvr>
                                        <p:cTn id="61" dur="500"/>
                                        <p:tgtEl>
                                          <p:spTgt spid="7">
                                            <p:graphicEl>
                                              <a:dgm id="{F3E528AA-38E0-4537-8AD3-164624517410}"/>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
                                            <p:graphicEl>
                                              <a:dgm id="{46B6BE7C-982B-4A41-A2FF-761DAC8DBA2A}"/>
                                            </p:graphicEl>
                                          </p:spTgt>
                                        </p:tgtEl>
                                        <p:attrNameLst>
                                          <p:attrName>style.visibility</p:attrName>
                                        </p:attrNameLst>
                                      </p:cBhvr>
                                      <p:to>
                                        <p:strVal val="visible"/>
                                      </p:to>
                                    </p:set>
                                    <p:animEffect transition="in" filter="fade">
                                      <p:cBhvr>
                                        <p:cTn id="66" dur="500"/>
                                        <p:tgtEl>
                                          <p:spTgt spid="7">
                                            <p:graphicEl>
                                              <a:dgm id="{46B6BE7C-982B-4A41-A2FF-761DAC8DBA2A}"/>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
                                            <p:graphicEl>
                                              <a:dgm id="{2B34B9A6-930F-45F1-BB64-D88684F6A2EF}"/>
                                            </p:graphicEl>
                                          </p:spTgt>
                                        </p:tgtEl>
                                        <p:attrNameLst>
                                          <p:attrName>style.visibility</p:attrName>
                                        </p:attrNameLst>
                                      </p:cBhvr>
                                      <p:to>
                                        <p:strVal val="visible"/>
                                      </p:to>
                                    </p:set>
                                    <p:animEffect transition="in" filter="fade">
                                      <p:cBhvr>
                                        <p:cTn id="71" dur="500"/>
                                        <p:tgtEl>
                                          <p:spTgt spid="7">
                                            <p:graphicEl>
                                              <a:dgm id="{2B34B9A6-930F-45F1-BB64-D88684F6A2EF}"/>
                                            </p:graphicEl>
                                          </p:spTgt>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
                                            <p:graphicEl>
                                              <a:dgm id="{3E3BBD9A-9948-4D1C-80BE-7BB11EF34421}"/>
                                            </p:graphicEl>
                                          </p:spTgt>
                                        </p:tgtEl>
                                        <p:attrNameLst>
                                          <p:attrName>style.visibility</p:attrName>
                                        </p:attrNameLst>
                                      </p:cBhvr>
                                      <p:to>
                                        <p:strVal val="visible"/>
                                      </p:to>
                                    </p:set>
                                    <p:animEffect transition="in" filter="fade">
                                      <p:cBhvr>
                                        <p:cTn id="74" dur="500"/>
                                        <p:tgtEl>
                                          <p:spTgt spid="7">
                                            <p:graphicEl>
                                              <a:dgm id="{3E3BBD9A-9948-4D1C-80BE-7BB11EF34421}"/>
                                            </p:graphic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
                                            <p:graphicEl>
                                              <a:dgm id="{EF7B4020-940A-45F3-A5E3-651F1400FBA4}"/>
                                            </p:graphicEl>
                                          </p:spTgt>
                                        </p:tgtEl>
                                        <p:attrNameLst>
                                          <p:attrName>style.visibility</p:attrName>
                                        </p:attrNameLst>
                                      </p:cBhvr>
                                      <p:to>
                                        <p:strVal val="visible"/>
                                      </p:to>
                                    </p:set>
                                    <p:animEffect transition="in" filter="fade">
                                      <p:cBhvr>
                                        <p:cTn id="77" dur="500"/>
                                        <p:tgtEl>
                                          <p:spTgt spid="7">
                                            <p:graphicEl>
                                              <a:dgm id="{EF7B4020-940A-45F3-A5E3-651F1400FBA4}"/>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
                                            <p:graphicEl>
                                              <a:dgm id="{EDB8AE3B-B485-4FE1-B1BA-7E0C93A258D3}"/>
                                            </p:graphicEl>
                                          </p:spTgt>
                                        </p:tgtEl>
                                        <p:attrNameLst>
                                          <p:attrName>style.visibility</p:attrName>
                                        </p:attrNameLst>
                                      </p:cBhvr>
                                      <p:to>
                                        <p:strVal val="visible"/>
                                      </p:to>
                                    </p:set>
                                    <p:animEffect transition="in" filter="fade">
                                      <p:cBhvr>
                                        <p:cTn id="82" dur="500"/>
                                        <p:tgtEl>
                                          <p:spTgt spid="7">
                                            <p:graphicEl>
                                              <a:dgm id="{EDB8AE3B-B485-4FE1-B1BA-7E0C93A258D3}"/>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42" presetClass="entr" presetSubtype="0" fill="hold" grpId="0" nodeType="clickEffect">
                                  <p:stCondLst>
                                    <p:cond delay="0"/>
                                  </p:stCondLst>
                                  <p:childTnLst>
                                    <p:set>
                                      <p:cBhvr>
                                        <p:cTn id="86" dur="1" fill="hold">
                                          <p:stCondLst>
                                            <p:cond delay="0"/>
                                          </p:stCondLst>
                                        </p:cTn>
                                        <p:tgtEl>
                                          <p:spTgt spid="10">
                                            <p:graphicEl>
                                              <a:dgm id="{CED80654-218E-4BD3-987E-5EE1652A9981}"/>
                                            </p:graphicEl>
                                          </p:spTgt>
                                        </p:tgtEl>
                                        <p:attrNameLst>
                                          <p:attrName>style.visibility</p:attrName>
                                        </p:attrNameLst>
                                      </p:cBhvr>
                                      <p:to>
                                        <p:strVal val="visible"/>
                                      </p:to>
                                    </p:set>
                                    <p:animEffect transition="in" filter="fade">
                                      <p:cBhvr>
                                        <p:cTn id="87" dur="1000"/>
                                        <p:tgtEl>
                                          <p:spTgt spid="10">
                                            <p:graphicEl>
                                              <a:dgm id="{CED80654-218E-4BD3-987E-5EE1652A9981}"/>
                                            </p:graphicEl>
                                          </p:spTgt>
                                        </p:tgtEl>
                                      </p:cBhvr>
                                    </p:animEffect>
                                    <p:anim calcmode="lin" valueType="num">
                                      <p:cBhvr>
                                        <p:cTn id="88" dur="1000" fill="hold"/>
                                        <p:tgtEl>
                                          <p:spTgt spid="10">
                                            <p:graphicEl>
                                              <a:dgm id="{CED80654-218E-4BD3-987E-5EE1652A9981}"/>
                                            </p:graphicEl>
                                          </p:spTgt>
                                        </p:tgtEl>
                                        <p:attrNameLst>
                                          <p:attrName>ppt_x</p:attrName>
                                        </p:attrNameLst>
                                      </p:cBhvr>
                                      <p:tavLst>
                                        <p:tav tm="0">
                                          <p:val>
                                            <p:strVal val="#ppt_x"/>
                                          </p:val>
                                        </p:tav>
                                        <p:tav tm="100000">
                                          <p:val>
                                            <p:strVal val="#ppt_x"/>
                                          </p:val>
                                        </p:tav>
                                      </p:tavLst>
                                    </p:anim>
                                    <p:anim calcmode="lin" valueType="num">
                                      <p:cBhvr>
                                        <p:cTn id="89" dur="1000" fill="hold"/>
                                        <p:tgtEl>
                                          <p:spTgt spid="10">
                                            <p:graphicEl>
                                              <a:dgm id="{CED80654-218E-4BD3-987E-5EE1652A9981}"/>
                                            </p:graphicEl>
                                          </p:spTgt>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0">
                                            <p:graphicEl>
                                              <a:dgm id="{7A61A710-6B83-4B59-BC37-0692C4434A42}"/>
                                            </p:graphicEl>
                                          </p:spTgt>
                                        </p:tgtEl>
                                        <p:attrNameLst>
                                          <p:attrName>style.visibility</p:attrName>
                                        </p:attrNameLst>
                                      </p:cBhvr>
                                      <p:to>
                                        <p:strVal val="visible"/>
                                      </p:to>
                                    </p:set>
                                    <p:animEffect transition="in" filter="fade">
                                      <p:cBhvr>
                                        <p:cTn id="92" dur="1000"/>
                                        <p:tgtEl>
                                          <p:spTgt spid="10">
                                            <p:graphicEl>
                                              <a:dgm id="{7A61A710-6B83-4B59-BC37-0692C4434A42}"/>
                                            </p:graphicEl>
                                          </p:spTgt>
                                        </p:tgtEl>
                                      </p:cBhvr>
                                    </p:animEffect>
                                    <p:anim calcmode="lin" valueType="num">
                                      <p:cBhvr>
                                        <p:cTn id="93" dur="1000" fill="hold"/>
                                        <p:tgtEl>
                                          <p:spTgt spid="10">
                                            <p:graphicEl>
                                              <a:dgm id="{7A61A710-6B83-4B59-BC37-0692C4434A42}"/>
                                            </p:graphicEl>
                                          </p:spTgt>
                                        </p:tgtEl>
                                        <p:attrNameLst>
                                          <p:attrName>ppt_x</p:attrName>
                                        </p:attrNameLst>
                                      </p:cBhvr>
                                      <p:tavLst>
                                        <p:tav tm="0">
                                          <p:val>
                                            <p:strVal val="#ppt_x"/>
                                          </p:val>
                                        </p:tav>
                                        <p:tav tm="100000">
                                          <p:val>
                                            <p:strVal val="#ppt_x"/>
                                          </p:val>
                                        </p:tav>
                                      </p:tavLst>
                                    </p:anim>
                                    <p:anim calcmode="lin" valueType="num">
                                      <p:cBhvr>
                                        <p:cTn id="94" dur="1000" fill="hold"/>
                                        <p:tgtEl>
                                          <p:spTgt spid="10">
                                            <p:graphicEl>
                                              <a:dgm id="{7A61A710-6B83-4B59-BC37-0692C4434A42}"/>
                                            </p:graphicEl>
                                          </p:spTgt>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grpId="0" nodeType="clickEffect">
                                  <p:stCondLst>
                                    <p:cond delay="0"/>
                                  </p:stCondLst>
                                  <p:childTnLst>
                                    <p:set>
                                      <p:cBhvr>
                                        <p:cTn id="98" dur="1" fill="hold">
                                          <p:stCondLst>
                                            <p:cond delay="0"/>
                                          </p:stCondLst>
                                        </p:cTn>
                                        <p:tgtEl>
                                          <p:spTgt spid="10">
                                            <p:graphicEl>
                                              <a:dgm id="{459910A7-FE87-4826-AC65-48E7BBED2EFD}"/>
                                            </p:graphicEl>
                                          </p:spTgt>
                                        </p:tgtEl>
                                        <p:attrNameLst>
                                          <p:attrName>style.visibility</p:attrName>
                                        </p:attrNameLst>
                                      </p:cBhvr>
                                      <p:to>
                                        <p:strVal val="visible"/>
                                      </p:to>
                                    </p:set>
                                    <p:animEffect transition="in" filter="fade">
                                      <p:cBhvr>
                                        <p:cTn id="99" dur="1000"/>
                                        <p:tgtEl>
                                          <p:spTgt spid="10">
                                            <p:graphicEl>
                                              <a:dgm id="{459910A7-FE87-4826-AC65-48E7BBED2EFD}"/>
                                            </p:graphicEl>
                                          </p:spTgt>
                                        </p:tgtEl>
                                      </p:cBhvr>
                                    </p:animEffect>
                                    <p:anim calcmode="lin" valueType="num">
                                      <p:cBhvr>
                                        <p:cTn id="100" dur="1000" fill="hold"/>
                                        <p:tgtEl>
                                          <p:spTgt spid="10">
                                            <p:graphicEl>
                                              <a:dgm id="{459910A7-FE87-4826-AC65-48E7BBED2EFD}"/>
                                            </p:graphicEl>
                                          </p:spTgt>
                                        </p:tgtEl>
                                        <p:attrNameLst>
                                          <p:attrName>ppt_x</p:attrName>
                                        </p:attrNameLst>
                                      </p:cBhvr>
                                      <p:tavLst>
                                        <p:tav tm="0">
                                          <p:val>
                                            <p:strVal val="#ppt_x"/>
                                          </p:val>
                                        </p:tav>
                                        <p:tav tm="100000">
                                          <p:val>
                                            <p:strVal val="#ppt_x"/>
                                          </p:val>
                                        </p:tav>
                                      </p:tavLst>
                                    </p:anim>
                                    <p:anim calcmode="lin" valueType="num">
                                      <p:cBhvr>
                                        <p:cTn id="101" dur="1000" fill="hold"/>
                                        <p:tgtEl>
                                          <p:spTgt spid="10">
                                            <p:graphicEl>
                                              <a:dgm id="{459910A7-FE87-4826-AC65-48E7BBED2EFD}"/>
                                            </p:graphicEl>
                                          </p:spTgt>
                                        </p:tgtEl>
                                        <p:attrNameLst>
                                          <p:attrName>ppt_y</p:attrName>
                                        </p:attrNameLst>
                                      </p:cBhvr>
                                      <p:tavLst>
                                        <p:tav tm="0">
                                          <p:val>
                                            <p:strVal val="#ppt_y+.1"/>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42" presetClass="entr" presetSubtype="0" fill="hold" grpId="0" nodeType="clickEffect">
                                  <p:stCondLst>
                                    <p:cond delay="0"/>
                                  </p:stCondLst>
                                  <p:childTnLst>
                                    <p:set>
                                      <p:cBhvr>
                                        <p:cTn id="105" dur="1" fill="hold">
                                          <p:stCondLst>
                                            <p:cond delay="0"/>
                                          </p:stCondLst>
                                        </p:cTn>
                                        <p:tgtEl>
                                          <p:spTgt spid="10">
                                            <p:graphicEl>
                                              <a:dgm id="{AF3D606C-03B7-4A4B-B7FC-6F4C45ABF5EB}"/>
                                            </p:graphicEl>
                                          </p:spTgt>
                                        </p:tgtEl>
                                        <p:attrNameLst>
                                          <p:attrName>style.visibility</p:attrName>
                                        </p:attrNameLst>
                                      </p:cBhvr>
                                      <p:to>
                                        <p:strVal val="visible"/>
                                      </p:to>
                                    </p:set>
                                    <p:animEffect transition="in" filter="fade">
                                      <p:cBhvr>
                                        <p:cTn id="106" dur="1000"/>
                                        <p:tgtEl>
                                          <p:spTgt spid="10">
                                            <p:graphicEl>
                                              <a:dgm id="{AF3D606C-03B7-4A4B-B7FC-6F4C45ABF5EB}"/>
                                            </p:graphicEl>
                                          </p:spTgt>
                                        </p:tgtEl>
                                      </p:cBhvr>
                                    </p:animEffect>
                                    <p:anim calcmode="lin" valueType="num">
                                      <p:cBhvr>
                                        <p:cTn id="107" dur="1000" fill="hold"/>
                                        <p:tgtEl>
                                          <p:spTgt spid="10">
                                            <p:graphicEl>
                                              <a:dgm id="{AF3D606C-03B7-4A4B-B7FC-6F4C45ABF5EB}"/>
                                            </p:graphicEl>
                                          </p:spTgt>
                                        </p:tgtEl>
                                        <p:attrNameLst>
                                          <p:attrName>ppt_x</p:attrName>
                                        </p:attrNameLst>
                                      </p:cBhvr>
                                      <p:tavLst>
                                        <p:tav tm="0">
                                          <p:val>
                                            <p:strVal val="#ppt_x"/>
                                          </p:val>
                                        </p:tav>
                                        <p:tav tm="100000">
                                          <p:val>
                                            <p:strVal val="#ppt_x"/>
                                          </p:val>
                                        </p:tav>
                                      </p:tavLst>
                                    </p:anim>
                                    <p:anim calcmode="lin" valueType="num">
                                      <p:cBhvr>
                                        <p:cTn id="108" dur="1000" fill="hold"/>
                                        <p:tgtEl>
                                          <p:spTgt spid="10">
                                            <p:graphicEl>
                                              <a:dgm id="{AF3D606C-03B7-4A4B-B7FC-6F4C45ABF5EB}"/>
                                            </p:graphicEl>
                                          </p:spTgt>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10">
                                            <p:graphicEl>
                                              <a:dgm id="{7FECEBE3-FEC7-4530-84FA-F4EE9719793A}"/>
                                            </p:graphicEl>
                                          </p:spTgt>
                                        </p:tgtEl>
                                        <p:attrNameLst>
                                          <p:attrName>style.visibility</p:attrName>
                                        </p:attrNameLst>
                                      </p:cBhvr>
                                      <p:to>
                                        <p:strVal val="visible"/>
                                      </p:to>
                                    </p:set>
                                    <p:animEffect transition="in" filter="fade">
                                      <p:cBhvr>
                                        <p:cTn id="111" dur="1000"/>
                                        <p:tgtEl>
                                          <p:spTgt spid="10">
                                            <p:graphicEl>
                                              <a:dgm id="{7FECEBE3-FEC7-4530-84FA-F4EE9719793A}"/>
                                            </p:graphicEl>
                                          </p:spTgt>
                                        </p:tgtEl>
                                      </p:cBhvr>
                                    </p:animEffect>
                                    <p:anim calcmode="lin" valueType="num">
                                      <p:cBhvr>
                                        <p:cTn id="112" dur="1000" fill="hold"/>
                                        <p:tgtEl>
                                          <p:spTgt spid="10">
                                            <p:graphicEl>
                                              <a:dgm id="{7FECEBE3-FEC7-4530-84FA-F4EE9719793A}"/>
                                            </p:graphicEl>
                                          </p:spTgt>
                                        </p:tgtEl>
                                        <p:attrNameLst>
                                          <p:attrName>ppt_x</p:attrName>
                                        </p:attrNameLst>
                                      </p:cBhvr>
                                      <p:tavLst>
                                        <p:tav tm="0">
                                          <p:val>
                                            <p:strVal val="#ppt_x"/>
                                          </p:val>
                                        </p:tav>
                                        <p:tav tm="100000">
                                          <p:val>
                                            <p:strVal val="#ppt_x"/>
                                          </p:val>
                                        </p:tav>
                                      </p:tavLst>
                                    </p:anim>
                                    <p:anim calcmode="lin" valueType="num">
                                      <p:cBhvr>
                                        <p:cTn id="113" dur="1000" fill="hold"/>
                                        <p:tgtEl>
                                          <p:spTgt spid="10">
                                            <p:graphicEl>
                                              <a:dgm id="{7FECEBE3-FEC7-4530-84FA-F4EE9719793A}"/>
                                            </p:graphicEl>
                                          </p:spTgt>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42" presetClass="entr" presetSubtype="0" fill="hold" grpId="0" nodeType="clickEffect">
                                  <p:stCondLst>
                                    <p:cond delay="0"/>
                                  </p:stCondLst>
                                  <p:childTnLst>
                                    <p:set>
                                      <p:cBhvr>
                                        <p:cTn id="117" dur="1" fill="hold">
                                          <p:stCondLst>
                                            <p:cond delay="0"/>
                                          </p:stCondLst>
                                        </p:cTn>
                                        <p:tgtEl>
                                          <p:spTgt spid="10">
                                            <p:graphicEl>
                                              <a:dgm id="{B6BAD112-D4FD-4458-A242-AFA6DBCE8E76}"/>
                                            </p:graphicEl>
                                          </p:spTgt>
                                        </p:tgtEl>
                                        <p:attrNameLst>
                                          <p:attrName>style.visibility</p:attrName>
                                        </p:attrNameLst>
                                      </p:cBhvr>
                                      <p:to>
                                        <p:strVal val="visible"/>
                                      </p:to>
                                    </p:set>
                                    <p:animEffect transition="in" filter="fade">
                                      <p:cBhvr>
                                        <p:cTn id="118" dur="1000"/>
                                        <p:tgtEl>
                                          <p:spTgt spid="10">
                                            <p:graphicEl>
                                              <a:dgm id="{B6BAD112-D4FD-4458-A242-AFA6DBCE8E76}"/>
                                            </p:graphicEl>
                                          </p:spTgt>
                                        </p:tgtEl>
                                      </p:cBhvr>
                                    </p:animEffect>
                                    <p:anim calcmode="lin" valueType="num">
                                      <p:cBhvr>
                                        <p:cTn id="119" dur="1000" fill="hold"/>
                                        <p:tgtEl>
                                          <p:spTgt spid="10">
                                            <p:graphicEl>
                                              <a:dgm id="{B6BAD112-D4FD-4458-A242-AFA6DBCE8E76}"/>
                                            </p:graphicEl>
                                          </p:spTgt>
                                        </p:tgtEl>
                                        <p:attrNameLst>
                                          <p:attrName>ppt_x</p:attrName>
                                        </p:attrNameLst>
                                      </p:cBhvr>
                                      <p:tavLst>
                                        <p:tav tm="0">
                                          <p:val>
                                            <p:strVal val="#ppt_x"/>
                                          </p:val>
                                        </p:tav>
                                        <p:tav tm="100000">
                                          <p:val>
                                            <p:strVal val="#ppt_x"/>
                                          </p:val>
                                        </p:tav>
                                      </p:tavLst>
                                    </p:anim>
                                    <p:anim calcmode="lin" valueType="num">
                                      <p:cBhvr>
                                        <p:cTn id="120" dur="1000" fill="hold"/>
                                        <p:tgtEl>
                                          <p:spTgt spid="10">
                                            <p:graphicEl>
                                              <a:dgm id="{B6BAD112-D4FD-4458-A242-AFA6DBCE8E76}"/>
                                            </p:graphicEl>
                                          </p:spTgt>
                                        </p:tgtEl>
                                        <p:attrNameLst>
                                          <p:attrName>ppt_y</p:attrName>
                                        </p:attrNameLst>
                                      </p:cBhvr>
                                      <p:tavLst>
                                        <p:tav tm="0">
                                          <p:val>
                                            <p:strVal val="#ppt_y+.1"/>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42" presetClass="entr" presetSubtype="0" fill="hold" grpId="0" nodeType="clickEffect">
                                  <p:stCondLst>
                                    <p:cond delay="0"/>
                                  </p:stCondLst>
                                  <p:childTnLst>
                                    <p:set>
                                      <p:cBhvr>
                                        <p:cTn id="124" dur="1" fill="hold">
                                          <p:stCondLst>
                                            <p:cond delay="0"/>
                                          </p:stCondLst>
                                        </p:cTn>
                                        <p:tgtEl>
                                          <p:spTgt spid="10">
                                            <p:graphicEl>
                                              <a:dgm id="{5B6272FB-F885-4276-AF16-FEAEBD6EF1EE}"/>
                                            </p:graphicEl>
                                          </p:spTgt>
                                        </p:tgtEl>
                                        <p:attrNameLst>
                                          <p:attrName>style.visibility</p:attrName>
                                        </p:attrNameLst>
                                      </p:cBhvr>
                                      <p:to>
                                        <p:strVal val="visible"/>
                                      </p:to>
                                    </p:set>
                                    <p:animEffect transition="in" filter="fade">
                                      <p:cBhvr>
                                        <p:cTn id="125" dur="1000"/>
                                        <p:tgtEl>
                                          <p:spTgt spid="10">
                                            <p:graphicEl>
                                              <a:dgm id="{5B6272FB-F885-4276-AF16-FEAEBD6EF1EE}"/>
                                            </p:graphicEl>
                                          </p:spTgt>
                                        </p:tgtEl>
                                      </p:cBhvr>
                                    </p:animEffect>
                                    <p:anim calcmode="lin" valueType="num">
                                      <p:cBhvr>
                                        <p:cTn id="126" dur="1000" fill="hold"/>
                                        <p:tgtEl>
                                          <p:spTgt spid="10">
                                            <p:graphicEl>
                                              <a:dgm id="{5B6272FB-F885-4276-AF16-FEAEBD6EF1EE}"/>
                                            </p:graphicEl>
                                          </p:spTgt>
                                        </p:tgtEl>
                                        <p:attrNameLst>
                                          <p:attrName>ppt_x</p:attrName>
                                        </p:attrNameLst>
                                      </p:cBhvr>
                                      <p:tavLst>
                                        <p:tav tm="0">
                                          <p:val>
                                            <p:strVal val="#ppt_x"/>
                                          </p:val>
                                        </p:tav>
                                        <p:tav tm="100000">
                                          <p:val>
                                            <p:strVal val="#ppt_x"/>
                                          </p:val>
                                        </p:tav>
                                      </p:tavLst>
                                    </p:anim>
                                    <p:anim calcmode="lin" valueType="num">
                                      <p:cBhvr>
                                        <p:cTn id="127" dur="1000" fill="hold"/>
                                        <p:tgtEl>
                                          <p:spTgt spid="10">
                                            <p:graphicEl>
                                              <a:dgm id="{5B6272FB-F885-4276-AF16-FEAEBD6EF1EE}"/>
                                            </p:graphicEl>
                                          </p:spTgt>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10">
                                            <p:graphicEl>
                                              <a:dgm id="{0F3B64B2-E606-4620-8690-DD9A92E7376A}"/>
                                            </p:graphicEl>
                                          </p:spTgt>
                                        </p:tgtEl>
                                        <p:attrNameLst>
                                          <p:attrName>style.visibility</p:attrName>
                                        </p:attrNameLst>
                                      </p:cBhvr>
                                      <p:to>
                                        <p:strVal val="visible"/>
                                      </p:to>
                                    </p:set>
                                    <p:animEffect transition="in" filter="fade">
                                      <p:cBhvr>
                                        <p:cTn id="130" dur="1000"/>
                                        <p:tgtEl>
                                          <p:spTgt spid="10">
                                            <p:graphicEl>
                                              <a:dgm id="{0F3B64B2-E606-4620-8690-DD9A92E7376A}"/>
                                            </p:graphicEl>
                                          </p:spTgt>
                                        </p:tgtEl>
                                      </p:cBhvr>
                                    </p:animEffect>
                                    <p:anim calcmode="lin" valueType="num">
                                      <p:cBhvr>
                                        <p:cTn id="131" dur="1000" fill="hold"/>
                                        <p:tgtEl>
                                          <p:spTgt spid="10">
                                            <p:graphicEl>
                                              <a:dgm id="{0F3B64B2-E606-4620-8690-DD9A92E7376A}"/>
                                            </p:graphicEl>
                                          </p:spTgt>
                                        </p:tgtEl>
                                        <p:attrNameLst>
                                          <p:attrName>ppt_x</p:attrName>
                                        </p:attrNameLst>
                                      </p:cBhvr>
                                      <p:tavLst>
                                        <p:tav tm="0">
                                          <p:val>
                                            <p:strVal val="#ppt_x"/>
                                          </p:val>
                                        </p:tav>
                                        <p:tav tm="100000">
                                          <p:val>
                                            <p:strVal val="#ppt_x"/>
                                          </p:val>
                                        </p:tav>
                                      </p:tavLst>
                                    </p:anim>
                                    <p:anim calcmode="lin" valueType="num">
                                      <p:cBhvr>
                                        <p:cTn id="132" dur="1000" fill="hold"/>
                                        <p:tgtEl>
                                          <p:spTgt spid="10">
                                            <p:graphicEl>
                                              <a:dgm id="{0F3B64B2-E606-4620-8690-DD9A92E7376A}"/>
                                            </p:graphicEl>
                                          </p:spTgt>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grpId="0" nodeType="clickEffect">
                                  <p:stCondLst>
                                    <p:cond delay="0"/>
                                  </p:stCondLst>
                                  <p:childTnLst>
                                    <p:set>
                                      <p:cBhvr>
                                        <p:cTn id="136" dur="1" fill="hold">
                                          <p:stCondLst>
                                            <p:cond delay="0"/>
                                          </p:stCondLst>
                                        </p:cTn>
                                        <p:tgtEl>
                                          <p:spTgt spid="10">
                                            <p:graphicEl>
                                              <a:dgm id="{9A8D939A-6471-46EA-8C9A-4FB08C9CADF9}"/>
                                            </p:graphicEl>
                                          </p:spTgt>
                                        </p:tgtEl>
                                        <p:attrNameLst>
                                          <p:attrName>style.visibility</p:attrName>
                                        </p:attrNameLst>
                                      </p:cBhvr>
                                      <p:to>
                                        <p:strVal val="visible"/>
                                      </p:to>
                                    </p:set>
                                    <p:animEffect transition="in" filter="fade">
                                      <p:cBhvr>
                                        <p:cTn id="137" dur="1000"/>
                                        <p:tgtEl>
                                          <p:spTgt spid="10">
                                            <p:graphicEl>
                                              <a:dgm id="{9A8D939A-6471-46EA-8C9A-4FB08C9CADF9}"/>
                                            </p:graphicEl>
                                          </p:spTgt>
                                        </p:tgtEl>
                                      </p:cBhvr>
                                    </p:animEffect>
                                    <p:anim calcmode="lin" valueType="num">
                                      <p:cBhvr>
                                        <p:cTn id="138" dur="1000" fill="hold"/>
                                        <p:tgtEl>
                                          <p:spTgt spid="10">
                                            <p:graphicEl>
                                              <a:dgm id="{9A8D939A-6471-46EA-8C9A-4FB08C9CADF9}"/>
                                            </p:graphicEl>
                                          </p:spTgt>
                                        </p:tgtEl>
                                        <p:attrNameLst>
                                          <p:attrName>ppt_x</p:attrName>
                                        </p:attrNameLst>
                                      </p:cBhvr>
                                      <p:tavLst>
                                        <p:tav tm="0">
                                          <p:val>
                                            <p:strVal val="#ppt_x"/>
                                          </p:val>
                                        </p:tav>
                                        <p:tav tm="100000">
                                          <p:val>
                                            <p:strVal val="#ppt_x"/>
                                          </p:val>
                                        </p:tav>
                                      </p:tavLst>
                                    </p:anim>
                                    <p:anim calcmode="lin" valueType="num">
                                      <p:cBhvr>
                                        <p:cTn id="139" dur="1000" fill="hold"/>
                                        <p:tgtEl>
                                          <p:spTgt spid="10">
                                            <p:graphicEl>
                                              <a:dgm id="{9A8D939A-6471-46EA-8C9A-4FB08C9CADF9}"/>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Graphic spid="10" grpId="0">
        <p:bldSub>
          <a:bldDgm bld="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1" y="41065"/>
            <a:ext cx="7598569" cy="949535"/>
          </a:xfrm>
        </p:spPr>
        <p:txBody>
          <a:bodyPr>
            <a:normAutofit/>
          </a:bodyPr>
          <a:lstStyle/>
          <a:p>
            <a:r>
              <a:rPr lang="en-US" sz="4400" b="1" dirty="0"/>
              <a:t>Quy </a:t>
            </a:r>
            <a:r>
              <a:rPr lang="en-US" sz="4400" b="1" dirty="0" err="1"/>
              <a:t>định</a:t>
            </a:r>
            <a:r>
              <a:rPr lang="en-US" sz="4400" b="1" dirty="0"/>
              <a:t> </a:t>
            </a:r>
            <a:r>
              <a:rPr lang="en-US" sz="4400" b="1" dirty="0" err="1"/>
              <a:t>xử</a:t>
            </a:r>
            <a:r>
              <a:rPr lang="en-US" sz="4400" b="1" dirty="0"/>
              <a:t> </a:t>
            </a:r>
            <a:r>
              <a:rPr lang="en-US" sz="4400" b="1" dirty="0" err="1"/>
              <a:t>phạt</a:t>
            </a:r>
            <a:r>
              <a:rPr lang="en-US" sz="4400" b="1" dirty="0"/>
              <a:t> </a:t>
            </a:r>
            <a:r>
              <a:rPr lang="en-US" sz="4400" b="1" dirty="0" err="1"/>
              <a:t>hiện</a:t>
            </a:r>
            <a:r>
              <a:rPr lang="en-US" sz="4400" b="1" dirty="0"/>
              <a:t> </a:t>
            </a:r>
            <a:r>
              <a:rPr lang="en-US" sz="4400" b="1" dirty="0" err="1"/>
              <a:t>hành</a:t>
            </a:r>
            <a:endParaRPr lang="en-US" sz="4400" b="1" dirty="0"/>
          </a:p>
        </p:txBody>
      </p:sp>
      <p:sp>
        <p:nvSpPr>
          <p:cNvPr id="6" name="Content Placeholder 2"/>
          <p:cNvSpPr txBox="1">
            <a:spLocks/>
          </p:cNvSpPr>
          <p:nvPr/>
        </p:nvSpPr>
        <p:spPr>
          <a:xfrm>
            <a:off x="228600" y="1143000"/>
            <a:ext cx="8326755" cy="5132071"/>
          </a:xfrm>
          <a:prstGeom prst="rect">
            <a:avLst/>
          </a:prstGeom>
        </p:spPr>
        <p:txBody>
          <a:bodyPr vert="horz" lIns="91440" tIns="45720" rIns="91440" bIns="45720" rtlCol="0" anchor="ctr">
            <a:noAutofit/>
          </a:bodyPr>
          <a:lst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a:lstStyle>
          <a:p>
            <a:pPr algn="just">
              <a:lnSpc>
                <a:spcPct val="150000"/>
              </a:lnSpc>
              <a:spcAft>
                <a:spcPts val="0"/>
              </a:spcAft>
              <a:buClr>
                <a:srgbClr val="FF0000"/>
              </a:buClr>
              <a:buFont typeface="Wingdings" panose="05000000000000000000" pitchFamily="2" charset="2"/>
              <a:buChar char="Ø"/>
            </a:pPr>
            <a:r>
              <a:rPr lang="en-US" altLang="en-US" sz="2200" b="1" dirty="0" err="1">
                <a:latin typeface="Times New Roman" panose="02020603050405020304" pitchFamily="18" charset="0"/>
                <a:cs typeface="Times New Roman" panose="02020603050405020304" pitchFamily="18" charset="0"/>
              </a:rPr>
              <a:t>Luật</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xử</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lý</a:t>
            </a:r>
            <a:r>
              <a:rPr lang="en-US" altLang="en-US" sz="2200" b="1" dirty="0">
                <a:latin typeface="Times New Roman" panose="02020603050405020304" pitchFamily="18" charset="0"/>
                <a:cs typeface="Times New Roman" panose="02020603050405020304" pitchFamily="18" charset="0"/>
              </a:rPr>
              <a:t> vi </a:t>
            </a:r>
            <a:r>
              <a:rPr lang="en-US" altLang="en-US" sz="2200" b="1" dirty="0" err="1">
                <a:latin typeface="Times New Roman" panose="02020603050405020304" pitchFamily="18" charset="0"/>
                <a:cs typeface="Times New Roman" panose="02020603050405020304" pitchFamily="18" charset="0"/>
              </a:rPr>
              <a:t>phạm</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hành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chính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năm</a:t>
            </a:r>
            <a:r>
              <a:rPr lang="en-US" altLang="en-US" sz="2200" b="1" dirty="0">
                <a:latin typeface="Times New Roman" panose="02020603050405020304" pitchFamily="18" charset="0"/>
                <a:cs typeface="Times New Roman" panose="02020603050405020304" pitchFamily="18" charset="0"/>
              </a:rPr>
              <a:t> 2012</a:t>
            </a:r>
          </a:p>
          <a:p>
            <a:pPr algn="just">
              <a:lnSpc>
                <a:spcPct val="150000"/>
              </a:lnSpc>
              <a:spcAft>
                <a:spcPts val="0"/>
              </a:spcAft>
              <a:buClr>
                <a:srgbClr val="FF0000"/>
              </a:buClr>
              <a:buFont typeface="Wingdings" panose="05000000000000000000" pitchFamily="2" charset="2"/>
              <a:buChar char="Ø"/>
            </a:pPr>
            <a:r>
              <a:rPr lang="en-US" altLang="en-US" sz="2200" b="1" dirty="0" err="1">
                <a:latin typeface="Times New Roman" panose="02020603050405020304" pitchFamily="18" charset="0"/>
                <a:cs typeface="Times New Roman" panose="02020603050405020304" pitchFamily="18" charset="0"/>
              </a:rPr>
              <a:t>Nghị</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định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số</a:t>
            </a:r>
            <a:r>
              <a:rPr lang="en-US" altLang="en-US" sz="2200" b="1" dirty="0">
                <a:latin typeface="Times New Roman" panose="02020603050405020304" pitchFamily="18" charset="0"/>
                <a:cs typeface="Times New Roman" panose="02020603050405020304" pitchFamily="18" charset="0"/>
              </a:rPr>
              <a:t> 81/2013/NĐ-CP </a:t>
            </a:r>
            <a:r>
              <a:rPr lang="en-US" altLang="en-US" sz="2200" b="1" dirty="0" err="1">
                <a:latin typeface="Times New Roman" panose="02020603050405020304" pitchFamily="18" charset="0"/>
                <a:cs typeface="Times New Roman" panose="02020603050405020304" pitchFamily="18" charset="0"/>
              </a:rPr>
              <a:t>ngày</a:t>
            </a:r>
            <a:r>
              <a:rPr lang="en-US" altLang="en-US" sz="2200" b="1" dirty="0">
                <a:latin typeface="Times New Roman" panose="02020603050405020304" pitchFamily="18" charset="0"/>
                <a:cs typeface="Times New Roman" panose="02020603050405020304" pitchFamily="18" charset="0"/>
              </a:rPr>
              <a:t> 19/7/2013 </a:t>
            </a:r>
            <a:r>
              <a:rPr lang="en-US" altLang="en-US" sz="2200" b="1" dirty="0" err="1">
                <a:latin typeface="Times New Roman" panose="02020603050405020304" pitchFamily="18" charset="0"/>
                <a:cs typeface="Times New Roman" panose="02020603050405020304" pitchFamily="18" charset="0"/>
              </a:rPr>
              <a:t>của</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Chính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phủ</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quy</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định</a:t>
            </a:r>
            <a:r>
              <a:rPr lang="en-US" altLang="en-US" sz="2200" b="1" dirty="0">
                <a:latin typeface="Times New Roman" panose="02020603050405020304" pitchFamily="18" charset="0"/>
                <a:cs typeface="Times New Roman" panose="02020603050405020304" pitchFamily="18" charset="0"/>
              </a:rPr>
              <a:t> chi </a:t>
            </a:r>
            <a:r>
              <a:rPr lang="en-US" altLang="en-US" sz="2200" b="1" dirty="0" err="1">
                <a:latin typeface="Times New Roman" panose="02020603050405020304" pitchFamily="18" charset="0"/>
                <a:cs typeface="Times New Roman" panose="02020603050405020304" pitchFamily="18" charset="0"/>
              </a:rPr>
              <a:t>tiết</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một</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số</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điều</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và</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biện</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pháp</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thi</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hành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Luật</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xử</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lý</a:t>
            </a:r>
            <a:r>
              <a:rPr lang="en-US" altLang="en-US" sz="2200" b="1" dirty="0">
                <a:latin typeface="Times New Roman" panose="02020603050405020304" pitchFamily="18" charset="0"/>
                <a:cs typeface="Times New Roman" panose="02020603050405020304" pitchFamily="18" charset="0"/>
              </a:rPr>
              <a:t> vi </a:t>
            </a:r>
            <a:r>
              <a:rPr lang="en-US" altLang="en-US" sz="2200" b="1" dirty="0" err="1">
                <a:latin typeface="Times New Roman" panose="02020603050405020304" pitchFamily="18" charset="0"/>
                <a:cs typeface="Times New Roman" panose="02020603050405020304" pitchFamily="18" charset="0"/>
              </a:rPr>
              <a:t>phạm</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hành</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chính</a:t>
            </a:r>
            <a:endParaRPr lang="en-US" altLang="en-US" sz="2200" b="1" dirty="0">
              <a:latin typeface="Times New Roman" panose="02020603050405020304" pitchFamily="18" charset="0"/>
              <a:cs typeface="Times New Roman" panose="02020603050405020304" pitchFamily="18" charset="0"/>
            </a:endParaRPr>
          </a:p>
          <a:p>
            <a:pPr algn="just">
              <a:lnSpc>
                <a:spcPct val="150000"/>
              </a:lnSpc>
              <a:spcAft>
                <a:spcPts val="0"/>
              </a:spcAft>
              <a:buClr>
                <a:srgbClr val="FF0000"/>
              </a:buClr>
              <a:buFont typeface="Wingdings" panose="05000000000000000000" pitchFamily="2" charset="2"/>
              <a:buChar char="Ø"/>
            </a:pP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Nghị định số 158/2013/NĐ-CP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ngày</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12/11/2013 </a:t>
            </a: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 Chính phủ </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a:t>
            </a: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uy định xử phạt vi phạm hành chính trong lĩnh vực văn hóa, thể thao, du lịch và quảng cáo</a:t>
            </a:r>
          </a:p>
          <a:p>
            <a:pPr algn="just">
              <a:lnSpc>
                <a:spcPct val="150000"/>
              </a:lnSpc>
              <a:spcAft>
                <a:spcPts val="0"/>
              </a:spcAft>
              <a:buClr>
                <a:srgbClr val="FF0000"/>
              </a:buClr>
              <a:buFont typeface="Wingdings" panose="05000000000000000000" pitchFamily="2" charset="2"/>
              <a:buChar char="Ø"/>
            </a:pP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Nghị</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định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số</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176/2013/NĐ-CP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ngày</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14/11/2013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Chính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phủ</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quy</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định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xử</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phạt</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vi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phạm</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hành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chính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lĩnh</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vực</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 tế</a:t>
            </a:r>
          </a:p>
          <a:p>
            <a:pPr algn="just">
              <a:lnSpc>
                <a:spcPct val="150000"/>
              </a:lnSpc>
              <a:spcAft>
                <a:spcPts val="0"/>
              </a:spcAft>
              <a:buClr>
                <a:srgbClr val="FF0000"/>
              </a:buClr>
              <a:buFont typeface="Wingdings" panose="05000000000000000000" pitchFamily="2" charset="2"/>
              <a:buChar char="Ø"/>
            </a:pP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Nghị định số 185/2013/NĐ-CP</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en-US" sz="22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ngày</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15/11/2013 </a:t>
            </a: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 Chính phủ </a:t>
            </a:r>
            <a:r>
              <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a:t>
            </a:r>
            <a:r>
              <a:rPr lang="vi-VN"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uy định xử phạt vi phạm hành chính trong hoạt động thương mại, sản xuất, buôn bán hàng giả, hàng cấm và bảo vệ quyền lợi người tiêu dùng</a:t>
            </a:r>
            <a:endParaRPr lang="en-US" altLang="en-US" sz="22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08355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mph" presetSubtype="0" fill="hold" nodeType="clickEffect">
                                  <p:stCondLst>
                                    <p:cond delay="0"/>
                                  </p:stCondLst>
                                  <p:iterate type="lt">
                                    <p:tmPct val="4000"/>
                                  </p:iterate>
                                  <p:childTnLst>
                                    <p:set>
                                      <p:cBhvr override="childStyle">
                                        <p:cTn id="11" dur="10" fill="hold"/>
                                        <p:tgtEl>
                                          <p:spTgt spid="6">
                                            <p:txEl>
                                              <p:pRg st="2" end="2"/>
                                            </p:txEl>
                                          </p:spTgt>
                                        </p:tgtEl>
                                        <p:attrNameLst>
                                          <p:attrName>style.color</p:attrName>
                                        </p:attrNameLst>
                                      </p:cBhvr>
                                      <p:to>
                                        <p:clrVal>
                                          <a:srgbClr val="FF0000"/>
                                        </p:clrVal>
                                      </p:to>
                                    </p:set>
                                    <p:set>
                                      <p:cBhvr>
                                        <p:cTn id="12" dur="10" fill="hold"/>
                                        <p:tgtEl>
                                          <p:spTgt spid="6">
                                            <p:txEl>
                                              <p:pRg st="2" end="2"/>
                                            </p:txEl>
                                          </p:spTgt>
                                        </p:tgtEl>
                                        <p:attrNameLst>
                                          <p:attrName>fillcolor</p:attrName>
                                        </p:attrNameLst>
                                      </p:cBhvr>
                                      <p:to>
                                        <p:clrVal>
                                          <a:srgbClr val="FF0000"/>
                                        </p:clrVal>
                                      </p:to>
                                    </p:set>
                                    <p:set>
                                      <p:cBhvr>
                                        <p:cTn id="13" dur="10" fill="hold"/>
                                        <p:tgtEl>
                                          <p:spTgt spid="6">
                                            <p:txEl>
                                              <p:pRg st="2" end="2"/>
                                            </p:txEl>
                                          </p:spTgt>
                                        </p:tgtEl>
                                        <p:attrNameLst>
                                          <p:attrName>fill.type</p:attrName>
                                        </p:attrNameLst>
                                      </p:cBhvr>
                                      <p:to>
                                        <p:strVal val="solid"/>
                                      </p:to>
                                    </p:set>
                                  </p:childTnLst>
                                </p:cTn>
                              </p:par>
                              <p:par>
                                <p:cTn id="14" presetID="16" presetClass="emph" presetSubtype="0" fill="hold" nodeType="withEffect">
                                  <p:stCondLst>
                                    <p:cond delay="0"/>
                                  </p:stCondLst>
                                  <p:iterate type="lt">
                                    <p:tmPct val="4000"/>
                                  </p:iterate>
                                  <p:childTnLst>
                                    <p:set>
                                      <p:cBhvr override="childStyle">
                                        <p:cTn id="15" dur="10" fill="hold"/>
                                        <p:tgtEl>
                                          <p:spTgt spid="6">
                                            <p:txEl>
                                              <p:pRg st="3" end="3"/>
                                            </p:txEl>
                                          </p:spTgt>
                                        </p:tgtEl>
                                        <p:attrNameLst>
                                          <p:attrName>style.color</p:attrName>
                                        </p:attrNameLst>
                                      </p:cBhvr>
                                      <p:to>
                                        <p:clrVal>
                                          <a:srgbClr val="FF0000"/>
                                        </p:clrVal>
                                      </p:to>
                                    </p:set>
                                    <p:set>
                                      <p:cBhvr>
                                        <p:cTn id="16" dur="10" fill="hold"/>
                                        <p:tgtEl>
                                          <p:spTgt spid="6">
                                            <p:txEl>
                                              <p:pRg st="3" end="3"/>
                                            </p:txEl>
                                          </p:spTgt>
                                        </p:tgtEl>
                                        <p:attrNameLst>
                                          <p:attrName>fillcolor</p:attrName>
                                        </p:attrNameLst>
                                      </p:cBhvr>
                                      <p:to>
                                        <p:clrVal>
                                          <a:srgbClr val="FF0000"/>
                                        </p:clrVal>
                                      </p:to>
                                    </p:set>
                                    <p:set>
                                      <p:cBhvr>
                                        <p:cTn id="17" dur="10" fill="hold"/>
                                        <p:tgtEl>
                                          <p:spTgt spid="6">
                                            <p:txEl>
                                              <p:pRg st="3" end="3"/>
                                            </p:txEl>
                                          </p:spTgt>
                                        </p:tgtEl>
                                        <p:attrNameLst>
                                          <p:attrName>fill.type</p:attrName>
                                        </p:attrNameLst>
                                      </p:cBhvr>
                                      <p:to>
                                        <p:strVal val="solid"/>
                                      </p:to>
                                    </p:set>
                                  </p:childTnLst>
                                </p:cTn>
                              </p:par>
                              <p:par>
                                <p:cTn id="18" presetID="16" presetClass="emph" presetSubtype="0" fill="hold" nodeType="withEffect">
                                  <p:stCondLst>
                                    <p:cond delay="0"/>
                                  </p:stCondLst>
                                  <p:iterate type="lt">
                                    <p:tmPct val="4000"/>
                                  </p:iterate>
                                  <p:childTnLst>
                                    <p:set>
                                      <p:cBhvr override="childStyle">
                                        <p:cTn id="19" dur="10" fill="hold"/>
                                        <p:tgtEl>
                                          <p:spTgt spid="6">
                                            <p:txEl>
                                              <p:pRg st="4" end="4"/>
                                            </p:txEl>
                                          </p:spTgt>
                                        </p:tgtEl>
                                        <p:attrNameLst>
                                          <p:attrName>style.color</p:attrName>
                                        </p:attrNameLst>
                                      </p:cBhvr>
                                      <p:to>
                                        <p:clrVal>
                                          <a:srgbClr val="FF0000"/>
                                        </p:clrVal>
                                      </p:to>
                                    </p:set>
                                    <p:set>
                                      <p:cBhvr>
                                        <p:cTn id="20" dur="10" fill="hold"/>
                                        <p:tgtEl>
                                          <p:spTgt spid="6">
                                            <p:txEl>
                                              <p:pRg st="4" end="4"/>
                                            </p:txEl>
                                          </p:spTgt>
                                        </p:tgtEl>
                                        <p:attrNameLst>
                                          <p:attrName>fillcolor</p:attrName>
                                        </p:attrNameLst>
                                      </p:cBhvr>
                                      <p:to>
                                        <p:clrVal>
                                          <a:srgbClr val="FF0000"/>
                                        </p:clrVal>
                                      </p:to>
                                    </p:set>
                                    <p:set>
                                      <p:cBhvr>
                                        <p:cTn id="21" dur="10" fill="hold"/>
                                        <p:tgtEl>
                                          <p:spTgt spid="6">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rotWithShape="1">
          <a:blip r:embed="rId2" cstate="email">
            <a:extLst>
              <a:ext uri="{28A0092B-C50C-407E-A947-70E740481C1C}">
                <a14:useLocalDpi xmlns="" xmlns:a14="http://schemas.microsoft.com/office/drawing/2010/main"/>
              </a:ext>
            </a:extLst>
          </a:blip>
          <a:srcRect/>
          <a:stretch/>
        </p:blipFill>
        <p:spPr>
          <a:xfrm>
            <a:off x="405712" y="125731"/>
            <a:ext cx="3889112" cy="6675120"/>
          </a:xfrm>
        </p:spPr>
      </p:pic>
      <p:pic>
        <p:nvPicPr>
          <p:cNvPr id="5" name="Picture 4"/>
          <p:cNvPicPr>
            <a:picLocks noChangeAspect="1"/>
          </p:cNvPicPr>
          <p:nvPr/>
        </p:nvPicPr>
        <p:blipFill rotWithShape="1">
          <a:blip r:embed="rId3" cstate="email">
            <a:extLst>
              <a:ext uri="{28A0092B-C50C-407E-A947-70E740481C1C}">
                <a14:useLocalDpi xmlns="" xmlns:a14="http://schemas.microsoft.com/office/drawing/2010/main"/>
              </a:ext>
            </a:extLst>
          </a:blip>
          <a:srcRect/>
          <a:stretch/>
        </p:blipFill>
        <p:spPr>
          <a:xfrm>
            <a:off x="4663440" y="51017"/>
            <a:ext cx="4063366" cy="6818415"/>
          </a:xfrm>
          <a:prstGeom prst="rect">
            <a:avLst/>
          </a:prstGeom>
        </p:spPr>
      </p:pic>
      <p:pic>
        <p:nvPicPr>
          <p:cNvPr id="6" name="Picture 5"/>
          <p:cNvPicPr>
            <a:picLocks noChangeAspect="1"/>
          </p:cNvPicPr>
          <p:nvPr/>
        </p:nvPicPr>
        <p:blipFill rotWithShape="1">
          <a:blip r:embed="rId4" cstate="email">
            <a:extLst>
              <a:ext uri="{28A0092B-C50C-407E-A947-70E740481C1C}">
                <a14:useLocalDpi xmlns="" xmlns:a14="http://schemas.microsoft.com/office/drawing/2010/main"/>
              </a:ext>
            </a:extLst>
          </a:blip>
          <a:srcRect/>
          <a:stretch/>
        </p:blipFill>
        <p:spPr>
          <a:xfrm>
            <a:off x="2623185" y="1005841"/>
            <a:ext cx="1603058" cy="2086415"/>
          </a:xfrm>
          <a:prstGeom prst="rect">
            <a:avLst/>
          </a:prstGeom>
        </p:spPr>
      </p:pic>
      <p:pic>
        <p:nvPicPr>
          <p:cNvPr id="7" name="Picture 6"/>
          <p:cNvPicPr>
            <a:picLocks noChangeAspect="1"/>
          </p:cNvPicPr>
          <p:nvPr/>
        </p:nvPicPr>
        <p:blipFill rotWithShape="1">
          <a:blip r:embed="rId5" cstate="email">
            <a:extLst>
              <a:ext uri="{28A0092B-C50C-407E-A947-70E740481C1C}">
                <a14:useLocalDpi xmlns="" xmlns:a14="http://schemas.microsoft.com/office/drawing/2010/main"/>
              </a:ext>
            </a:extLst>
          </a:blip>
          <a:srcRect/>
          <a:stretch/>
        </p:blipFill>
        <p:spPr>
          <a:xfrm>
            <a:off x="498874" y="2473116"/>
            <a:ext cx="1755694" cy="1572077"/>
          </a:xfrm>
          <a:prstGeom prst="rect">
            <a:avLst/>
          </a:prstGeom>
        </p:spPr>
      </p:pic>
      <p:pic>
        <p:nvPicPr>
          <p:cNvPr id="8" name="Picture 7"/>
          <p:cNvPicPr>
            <a:picLocks noChangeAspect="1"/>
          </p:cNvPicPr>
          <p:nvPr/>
        </p:nvPicPr>
        <p:blipFill rotWithShape="1">
          <a:blip r:embed="rId6" cstate="email">
            <a:extLst>
              <a:ext uri="{28A0092B-C50C-407E-A947-70E740481C1C}">
                <a14:useLocalDpi xmlns="" xmlns:a14="http://schemas.microsoft.com/office/drawing/2010/main"/>
              </a:ext>
            </a:extLst>
          </a:blip>
          <a:srcRect/>
          <a:stretch/>
        </p:blipFill>
        <p:spPr>
          <a:xfrm>
            <a:off x="6021229" y="514995"/>
            <a:ext cx="1419701" cy="1632916"/>
          </a:xfrm>
          <a:prstGeom prst="rect">
            <a:avLst/>
          </a:prstGeom>
        </p:spPr>
      </p:pic>
      <p:pic>
        <p:nvPicPr>
          <p:cNvPr id="9" name="Picture 8"/>
          <p:cNvPicPr>
            <a:picLocks noChangeAspect="1"/>
          </p:cNvPicPr>
          <p:nvPr/>
        </p:nvPicPr>
        <p:blipFill rotWithShape="1">
          <a:blip r:embed="rId7" cstate="email">
            <a:extLst>
              <a:ext uri="{28A0092B-C50C-407E-A947-70E740481C1C}">
                <a14:useLocalDpi xmlns="" xmlns:a14="http://schemas.microsoft.com/office/drawing/2010/main"/>
              </a:ext>
            </a:extLst>
          </a:blip>
          <a:srcRect/>
          <a:stretch/>
        </p:blipFill>
        <p:spPr>
          <a:xfrm>
            <a:off x="7483793" y="202356"/>
            <a:ext cx="1044177" cy="1653465"/>
          </a:xfrm>
          <a:prstGeom prst="rect">
            <a:avLst/>
          </a:prstGeom>
        </p:spPr>
      </p:pic>
      <p:pic>
        <p:nvPicPr>
          <p:cNvPr id="10" name="Picture 9"/>
          <p:cNvPicPr>
            <a:picLocks noChangeAspect="1"/>
          </p:cNvPicPr>
          <p:nvPr/>
        </p:nvPicPr>
        <p:blipFill rotWithShape="1">
          <a:blip r:embed="rId8" cstate="email">
            <a:extLst>
              <a:ext uri="{28A0092B-C50C-407E-A947-70E740481C1C}">
                <a14:useLocalDpi xmlns="" xmlns:a14="http://schemas.microsoft.com/office/drawing/2010/main"/>
              </a:ext>
            </a:extLst>
          </a:blip>
          <a:srcRect/>
          <a:stretch/>
        </p:blipFill>
        <p:spPr>
          <a:xfrm>
            <a:off x="4735354" y="125731"/>
            <a:ext cx="1087040" cy="1848414"/>
          </a:xfrm>
          <a:prstGeom prst="rect">
            <a:avLst/>
          </a:prstGeom>
        </p:spPr>
      </p:pic>
    </p:spTree>
    <p:extLst>
      <p:ext uri="{BB962C8B-B14F-4D97-AF65-F5344CB8AC3E}">
        <p14:creationId xmlns="" xmlns:p14="http://schemas.microsoft.com/office/powerpoint/2010/main" val="30579341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8229600" cy="1768689"/>
          </a:xfrm>
        </p:spPr>
        <p:txBody>
          <a:bodyPr>
            <a:normAutofit fontScale="90000"/>
          </a:bodyPr>
          <a:lstStyle/>
          <a:p>
            <a:r>
              <a:rPr lang="en-US" b="1" dirty="0" smtClean="0"/>
              <a:t>Thực </a:t>
            </a:r>
            <a:r>
              <a:rPr lang="en-US" b="1" dirty="0" err="1" smtClean="0"/>
              <a:t>trạng</a:t>
            </a:r>
            <a:r>
              <a:rPr lang="en-US" b="1" dirty="0" smtClean="0"/>
              <a:t> thực </a:t>
            </a:r>
            <a:r>
              <a:rPr lang="en-US" b="1" dirty="0" err="1" smtClean="0"/>
              <a:t>thi</a:t>
            </a:r>
            <a:r>
              <a:rPr lang="en-US" b="1" dirty="0" smtClean="0"/>
              <a:t> </a:t>
            </a:r>
            <a:r>
              <a:rPr lang="en-US" b="1" dirty="0" err="1" smtClean="0"/>
              <a:t>quy</a:t>
            </a:r>
            <a:r>
              <a:rPr lang="en-US" b="1" dirty="0" smtClean="0"/>
              <a:t> </a:t>
            </a:r>
            <a:r>
              <a:rPr lang="en-US" b="1" dirty="0" err="1" smtClean="0"/>
              <a:t>định</a:t>
            </a:r>
            <a:r>
              <a:rPr lang="en-US" b="1" dirty="0" smtClean="0"/>
              <a:t> </a:t>
            </a:r>
            <a:r>
              <a:rPr lang="en-US" b="1" dirty="0" err="1" smtClean="0"/>
              <a:t>cấm</a:t>
            </a:r>
            <a:r>
              <a:rPr lang="en-US" b="1" dirty="0" smtClean="0"/>
              <a:t> </a:t>
            </a:r>
            <a:r>
              <a:rPr lang="en-US" b="1" dirty="0" err="1" smtClean="0"/>
              <a:t>quảng</a:t>
            </a:r>
            <a:r>
              <a:rPr lang="en-US" b="1" dirty="0" smtClean="0"/>
              <a:t> </a:t>
            </a:r>
            <a:r>
              <a:rPr lang="en-US" b="1" dirty="0" err="1" smtClean="0"/>
              <a:t>cáo</a:t>
            </a:r>
            <a:r>
              <a:rPr lang="en-US" b="1" dirty="0" smtClean="0"/>
              <a:t> </a:t>
            </a:r>
            <a:r>
              <a:rPr lang="en-US" b="1" dirty="0" err="1" smtClean="0"/>
              <a:t>khuyến</a:t>
            </a:r>
            <a:r>
              <a:rPr lang="en-US" b="1" dirty="0" smtClean="0"/>
              <a:t> </a:t>
            </a:r>
            <a:r>
              <a:rPr lang="en-US" b="1" dirty="0" err="1" smtClean="0"/>
              <a:t>mại</a:t>
            </a:r>
            <a:r>
              <a:rPr lang="en-US" b="1" dirty="0" smtClean="0"/>
              <a:t> </a:t>
            </a:r>
            <a:r>
              <a:rPr lang="en-US" b="1" dirty="0" err="1" smtClean="0"/>
              <a:t>và</a:t>
            </a:r>
            <a:r>
              <a:rPr lang="en-US" b="1" dirty="0" smtClean="0"/>
              <a:t> </a:t>
            </a:r>
            <a:r>
              <a:rPr lang="en-US" b="1" dirty="0" err="1" smtClean="0"/>
              <a:t>tài</a:t>
            </a:r>
            <a:r>
              <a:rPr lang="en-US" b="1" dirty="0" smtClean="0"/>
              <a:t> </a:t>
            </a:r>
            <a:r>
              <a:rPr lang="en-US" b="1" dirty="0" err="1" smtClean="0"/>
              <a:t>trợ</a:t>
            </a:r>
            <a:r>
              <a:rPr lang="en-US" b="1" dirty="0" smtClean="0"/>
              <a:t> </a:t>
            </a:r>
            <a:r>
              <a:rPr lang="en-US" b="1" dirty="0" err="1" smtClean="0"/>
              <a:t>thuốc</a:t>
            </a:r>
            <a:r>
              <a:rPr lang="en-US" b="1" dirty="0" smtClean="0"/>
              <a:t> </a:t>
            </a:r>
            <a:r>
              <a:rPr lang="en-US" b="1" dirty="0" err="1" smtClean="0"/>
              <a:t>lá</a:t>
            </a:r>
            <a:r>
              <a:rPr lang="en-US" b="1" dirty="0" smtClean="0"/>
              <a:t> </a:t>
            </a:r>
            <a:r>
              <a:rPr lang="en-US" b="1" dirty="0" err="1" smtClean="0"/>
              <a:t>tại</a:t>
            </a:r>
            <a:r>
              <a:rPr lang="en-US" b="1" dirty="0" smtClean="0"/>
              <a:t> Việt nam</a:t>
            </a:r>
            <a:endParaRPr lang="en-US" b="1" dirty="0"/>
          </a:p>
        </p:txBody>
      </p:sp>
      <p:sp>
        <p:nvSpPr>
          <p:cNvPr id="3" name="Content Placeholder 2"/>
          <p:cNvSpPr>
            <a:spLocks noGrp="1"/>
          </p:cNvSpPr>
          <p:nvPr>
            <p:ph idx="1"/>
          </p:nvPr>
        </p:nvSpPr>
        <p:spPr>
          <a:xfrm>
            <a:off x="514352" y="2142069"/>
            <a:ext cx="8032432" cy="4133003"/>
          </a:xfrm>
        </p:spPr>
        <p:txBody>
          <a:bodyPr>
            <a:normAutofit fontScale="92500" lnSpcReduction="20000"/>
          </a:bodyPr>
          <a:lstStyle/>
          <a:p>
            <a:pPr algn="just"/>
            <a:r>
              <a:rPr lang="en-US" sz="2800" dirty="0" err="1"/>
              <a:t>Nghiên</a:t>
            </a:r>
            <a:r>
              <a:rPr lang="en-US" sz="2800" dirty="0"/>
              <a:t> </a:t>
            </a:r>
            <a:r>
              <a:rPr lang="en-US" sz="2800" dirty="0" err="1"/>
              <a:t>cứu</a:t>
            </a:r>
            <a:r>
              <a:rPr lang="en-US" sz="2800" dirty="0"/>
              <a:t> </a:t>
            </a:r>
            <a:r>
              <a:rPr lang="en-US" sz="2800" dirty="0" err="1"/>
              <a:t>tại</a:t>
            </a:r>
            <a:r>
              <a:rPr lang="en-US" sz="2800" dirty="0"/>
              <a:t> 10 </a:t>
            </a:r>
            <a:r>
              <a:rPr lang="en-US" sz="2800" dirty="0" err="1"/>
              <a:t>tỉnh</a:t>
            </a:r>
            <a:r>
              <a:rPr lang="en-US" sz="2800" dirty="0"/>
              <a:t>/</a:t>
            </a:r>
            <a:r>
              <a:rPr lang="en-US" sz="2800" dirty="0" err="1"/>
              <a:t>thành</a:t>
            </a:r>
            <a:r>
              <a:rPr lang="en-US" sz="2800" dirty="0"/>
              <a:t> </a:t>
            </a:r>
            <a:r>
              <a:rPr lang="en-US" sz="2800" dirty="0" err="1"/>
              <a:t>phố</a:t>
            </a:r>
            <a:r>
              <a:rPr lang="en-US" sz="2800" dirty="0"/>
              <a:t> </a:t>
            </a:r>
            <a:r>
              <a:rPr lang="en-US" sz="2800" dirty="0" err="1"/>
              <a:t>tại</a:t>
            </a:r>
            <a:r>
              <a:rPr lang="en-US" sz="2800" dirty="0"/>
              <a:t> Việt Nam </a:t>
            </a:r>
            <a:r>
              <a:rPr lang="en-US" sz="2800" dirty="0" err="1"/>
              <a:t>từ</a:t>
            </a:r>
            <a:r>
              <a:rPr lang="en-US" sz="2800" dirty="0"/>
              <a:t> 2009 – 2011 (ĐH YTCC): </a:t>
            </a:r>
            <a:r>
              <a:rPr lang="en-US" sz="2800" dirty="0" err="1"/>
              <a:t>Lào</a:t>
            </a:r>
            <a:r>
              <a:rPr lang="en-US" sz="2800" dirty="0"/>
              <a:t> </a:t>
            </a:r>
            <a:r>
              <a:rPr lang="en-US" sz="2800" dirty="0" err="1"/>
              <a:t>Cai</a:t>
            </a:r>
            <a:r>
              <a:rPr lang="en-US" sz="2800" dirty="0"/>
              <a:t>, </a:t>
            </a:r>
            <a:r>
              <a:rPr lang="en-US" sz="2800" dirty="0" err="1"/>
              <a:t>Yên</a:t>
            </a:r>
            <a:r>
              <a:rPr lang="en-US" sz="2800" dirty="0"/>
              <a:t> </a:t>
            </a:r>
            <a:r>
              <a:rPr lang="en-US" sz="2800" dirty="0" err="1"/>
              <a:t>Bái</a:t>
            </a:r>
            <a:r>
              <a:rPr lang="en-US" sz="2800" dirty="0"/>
              <a:t>, Hải Dương, </a:t>
            </a:r>
            <a:r>
              <a:rPr lang="en-US" sz="2800" dirty="0" err="1"/>
              <a:t>Thái</a:t>
            </a:r>
            <a:r>
              <a:rPr lang="en-US" sz="2800" dirty="0"/>
              <a:t> </a:t>
            </a:r>
            <a:r>
              <a:rPr lang="en-US" sz="2800" dirty="0" err="1"/>
              <a:t>Bình</a:t>
            </a:r>
            <a:r>
              <a:rPr lang="en-US" sz="2800" dirty="0"/>
              <a:t>, Hà </a:t>
            </a:r>
            <a:r>
              <a:rPr lang="en-US" sz="2800" dirty="0" err="1"/>
              <a:t>Tĩnh</a:t>
            </a:r>
            <a:r>
              <a:rPr lang="en-US" sz="2800" dirty="0"/>
              <a:t>, </a:t>
            </a:r>
            <a:r>
              <a:rPr lang="en-US" sz="2800" dirty="0" err="1"/>
              <a:t>Đà</a:t>
            </a:r>
            <a:r>
              <a:rPr lang="en-US" sz="2800" dirty="0"/>
              <a:t> </a:t>
            </a:r>
            <a:r>
              <a:rPr lang="en-US" sz="2800" dirty="0" err="1"/>
              <a:t>Nẵng</a:t>
            </a:r>
            <a:r>
              <a:rPr lang="en-US" sz="2800" dirty="0"/>
              <a:t>, Khánh </a:t>
            </a:r>
            <a:r>
              <a:rPr lang="en-US" sz="2800" dirty="0" err="1"/>
              <a:t>Hòa</a:t>
            </a:r>
            <a:r>
              <a:rPr lang="en-US" sz="2800" dirty="0"/>
              <a:t>, Đồng </a:t>
            </a:r>
            <a:r>
              <a:rPr lang="en-US" sz="2800" dirty="0" err="1"/>
              <a:t>Nai</a:t>
            </a:r>
            <a:r>
              <a:rPr lang="en-US" sz="2800" dirty="0"/>
              <a:t>, </a:t>
            </a:r>
            <a:r>
              <a:rPr lang="en-US" sz="2800" dirty="0" err="1"/>
              <a:t>Tp</a:t>
            </a:r>
            <a:r>
              <a:rPr lang="en-US" sz="2800" dirty="0"/>
              <a:t> </a:t>
            </a:r>
            <a:r>
              <a:rPr lang="en-US" sz="2800" dirty="0" err="1"/>
              <a:t>Hồ</a:t>
            </a:r>
            <a:r>
              <a:rPr lang="en-US" sz="2800" dirty="0"/>
              <a:t> </a:t>
            </a:r>
            <a:r>
              <a:rPr lang="en-US" sz="2800" dirty="0" err="1"/>
              <a:t>Chí</a:t>
            </a:r>
            <a:r>
              <a:rPr lang="en-US" sz="2800" dirty="0"/>
              <a:t> Minh </a:t>
            </a:r>
            <a:r>
              <a:rPr lang="en-US" sz="2800" dirty="0" err="1"/>
              <a:t>và</a:t>
            </a:r>
            <a:r>
              <a:rPr lang="en-US" sz="2800" dirty="0"/>
              <a:t> Đồng </a:t>
            </a:r>
            <a:r>
              <a:rPr lang="en-US" sz="2800" dirty="0" err="1"/>
              <a:t>Tháp</a:t>
            </a:r>
            <a:endParaRPr lang="en-US" sz="2800" dirty="0"/>
          </a:p>
          <a:p>
            <a:pPr algn="just"/>
            <a:r>
              <a:rPr lang="en-US" sz="2800" dirty="0" err="1"/>
              <a:t>Nghiên</a:t>
            </a:r>
            <a:r>
              <a:rPr lang="en-US" sz="2800" dirty="0"/>
              <a:t> </a:t>
            </a:r>
            <a:r>
              <a:rPr lang="en-US" sz="2800" dirty="0" err="1"/>
              <a:t>cứu</a:t>
            </a:r>
            <a:r>
              <a:rPr lang="en-US" sz="2800" dirty="0"/>
              <a:t> </a:t>
            </a:r>
            <a:r>
              <a:rPr lang="en-US" sz="2800" dirty="0" err="1"/>
              <a:t>tại</a:t>
            </a:r>
            <a:r>
              <a:rPr lang="en-US" sz="2800" dirty="0"/>
              <a:t> 6 </a:t>
            </a:r>
            <a:r>
              <a:rPr lang="en-US" sz="2800" dirty="0" err="1"/>
              <a:t>tỉnh</a:t>
            </a:r>
            <a:r>
              <a:rPr lang="en-US" sz="2800" dirty="0"/>
              <a:t>/</a:t>
            </a:r>
            <a:r>
              <a:rPr lang="en-US" sz="2800" dirty="0" err="1"/>
              <a:t>thành</a:t>
            </a:r>
            <a:r>
              <a:rPr lang="en-US" sz="2800" dirty="0"/>
              <a:t> </a:t>
            </a:r>
            <a:r>
              <a:rPr lang="en-US" sz="2800" dirty="0" err="1"/>
              <a:t>phố</a:t>
            </a:r>
            <a:r>
              <a:rPr lang="en-US" sz="2800" dirty="0"/>
              <a:t> </a:t>
            </a:r>
            <a:r>
              <a:rPr lang="en-US" sz="2800" dirty="0" err="1"/>
              <a:t>tại</a:t>
            </a:r>
            <a:r>
              <a:rPr lang="en-US" sz="2800" dirty="0"/>
              <a:t> Việt Nam </a:t>
            </a:r>
            <a:r>
              <a:rPr lang="en-US" sz="2800" dirty="0" err="1"/>
              <a:t>năm</a:t>
            </a:r>
            <a:r>
              <a:rPr lang="en-US" sz="2800" dirty="0"/>
              <a:t> 2014 (</a:t>
            </a:r>
            <a:r>
              <a:rPr lang="en-US" sz="2800" dirty="0" err="1"/>
              <a:t>Hội</a:t>
            </a:r>
            <a:r>
              <a:rPr lang="en-US" sz="2800" dirty="0"/>
              <a:t> YTCC): </a:t>
            </a:r>
            <a:r>
              <a:rPr lang="en-US" sz="2800" dirty="0" err="1"/>
              <a:t>Thái</a:t>
            </a:r>
            <a:r>
              <a:rPr lang="en-US" sz="2800" dirty="0"/>
              <a:t> </a:t>
            </a:r>
            <a:r>
              <a:rPr lang="en-US" sz="2800" dirty="0" err="1"/>
              <a:t>Bình</a:t>
            </a:r>
            <a:r>
              <a:rPr lang="en-US" sz="2800" dirty="0"/>
              <a:t>, Hải Dương, Khánh </a:t>
            </a:r>
            <a:r>
              <a:rPr lang="en-US" sz="2800" dirty="0" err="1"/>
              <a:t>Hòa</a:t>
            </a:r>
            <a:r>
              <a:rPr lang="en-US" sz="2800" dirty="0"/>
              <a:t>, </a:t>
            </a:r>
            <a:r>
              <a:rPr lang="en-US" sz="2800" dirty="0" err="1"/>
              <a:t>Bình</a:t>
            </a:r>
            <a:r>
              <a:rPr lang="en-US" sz="2800" dirty="0"/>
              <a:t> </a:t>
            </a:r>
            <a:r>
              <a:rPr lang="en-US" sz="2800" dirty="0" err="1"/>
              <a:t>Định</a:t>
            </a:r>
            <a:r>
              <a:rPr lang="en-US" sz="2800" dirty="0"/>
              <a:t>, Đồng </a:t>
            </a:r>
            <a:r>
              <a:rPr lang="en-US" sz="2800" dirty="0" err="1"/>
              <a:t>Tháp</a:t>
            </a:r>
            <a:r>
              <a:rPr lang="en-US" sz="2800" dirty="0"/>
              <a:t> </a:t>
            </a:r>
            <a:r>
              <a:rPr lang="en-US" sz="2800" dirty="0" err="1"/>
              <a:t>và</a:t>
            </a:r>
            <a:r>
              <a:rPr lang="en-US" sz="2800" dirty="0"/>
              <a:t> </a:t>
            </a:r>
            <a:r>
              <a:rPr lang="en-US" sz="2800" dirty="0" err="1"/>
              <a:t>Bạc</a:t>
            </a:r>
            <a:r>
              <a:rPr lang="en-US" sz="2800" dirty="0"/>
              <a:t> </a:t>
            </a:r>
            <a:r>
              <a:rPr lang="en-US" sz="2800" dirty="0" err="1"/>
              <a:t>Liêu</a:t>
            </a:r>
            <a:endParaRPr lang="en-US" sz="2800" dirty="0"/>
          </a:p>
          <a:p>
            <a:pPr algn="just"/>
            <a:r>
              <a:rPr lang="en-US" sz="2800" dirty="0" err="1"/>
              <a:t>Nghiên</a:t>
            </a:r>
            <a:r>
              <a:rPr lang="en-US" sz="2800" dirty="0"/>
              <a:t> </a:t>
            </a:r>
            <a:r>
              <a:rPr lang="en-US" sz="2800" dirty="0" err="1"/>
              <a:t>cứu</a:t>
            </a:r>
            <a:r>
              <a:rPr lang="en-US" sz="2800" dirty="0"/>
              <a:t> </a:t>
            </a:r>
            <a:r>
              <a:rPr lang="en-US" sz="2800" dirty="0" err="1"/>
              <a:t>tại</a:t>
            </a:r>
            <a:r>
              <a:rPr lang="en-US" sz="2800" dirty="0"/>
              <a:t> 11 </a:t>
            </a:r>
            <a:r>
              <a:rPr lang="en-US" sz="2800" dirty="0" err="1"/>
              <a:t>tỉnh</a:t>
            </a:r>
            <a:r>
              <a:rPr lang="en-US" sz="2800" dirty="0"/>
              <a:t>/</a:t>
            </a:r>
            <a:r>
              <a:rPr lang="en-US" sz="2800" dirty="0" err="1"/>
              <a:t>thành</a:t>
            </a:r>
            <a:r>
              <a:rPr lang="en-US" sz="2800" dirty="0"/>
              <a:t> </a:t>
            </a:r>
            <a:r>
              <a:rPr lang="en-US" sz="2800" dirty="0" err="1"/>
              <a:t>phố</a:t>
            </a:r>
            <a:r>
              <a:rPr lang="en-US" sz="2800" dirty="0"/>
              <a:t> </a:t>
            </a:r>
            <a:r>
              <a:rPr lang="en-US" sz="2800" dirty="0" err="1"/>
              <a:t>tại</a:t>
            </a:r>
            <a:r>
              <a:rPr lang="en-US" sz="2800" dirty="0"/>
              <a:t> Việt Nam </a:t>
            </a:r>
            <a:r>
              <a:rPr lang="en-US" sz="2800" dirty="0" err="1"/>
              <a:t>năm</a:t>
            </a:r>
            <a:r>
              <a:rPr lang="en-US" sz="2800" dirty="0"/>
              <a:t> 2015 (ĐH YTCC vs </a:t>
            </a:r>
            <a:r>
              <a:rPr lang="en-US" sz="2800" dirty="0" err="1"/>
              <a:t>Hội</a:t>
            </a:r>
            <a:r>
              <a:rPr lang="en-US" sz="2800" dirty="0"/>
              <a:t> YTCC): Hà </a:t>
            </a:r>
            <a:r>
              <a:rPr lang="en-US" sz="2800" dirty="0" err="1"/>
              <a:t>Nội</a:t>
            </a:r>
            <a:r>
              <a:rPr lang="en-US" sz="2800" dirty="0"/>
              <a:t>, Hải Phòng, </a:t>
            </a:r>
            <a:r>
              <a:rPr lang="en-US" sz="2800" dirty="0" err="1"/>
              <a:t>Thái</a:t>
            </a:r>
            <a:r>
              <a:rPr lang="en-US" sz="2800" dirty="0"/>
              <a:t> </a:t>
            </a:r>
            <a:r>
              <a:rPr lang="en-US" sz="2800" dirty="0" err="1"/>
              <a:t>Bình</a:t>
            </a:r>
            <a:r>
              <a:rPr lang="en-US" sz="2800" dirty="0"/>
              <a:t>, Hải Dương, Hà </a:t>
            </a:r>
            <a:r>
              <a:rPr lang="en-US" sz="2800" dirty="0" err="1"/>
              <a:t>Tĩnh</a:t>
            </a:r>
            <a:r>
              <a:rPr lang="en-US" sz="2800" dirty="0"/>
              <a:t>, </a:t>
            </a:r>
            <a:r>
              <a:rPr lang="en-US" sz="2800" dirty="0" err="1"/>
              <a:t>Đà</a:t>
            </a:r>
            <a:r>
              <a:rPr lang="en-US" sz="2800" dirty="0"/>
              <a:t> </a:t>
            </a:r>
            <a:r>
              <a:rPr lang="en-US" sz="2800" dirty="0" err="1"/>
              <a:t>Nẵng</a:t>
            </a:r>
            <a:r>
              <a:rPr lang="en-US" sz="2800" dirty="0"/>
              <a:t>, Khánh </a:t>
            </a:r>
            <a:r>
              <a:rPr lang="en-US" sz="2800" dirty="0" err="1"/>
              <a:t>Hòa</a:t>
            </a:r>
            <a:r>
              <a:rPr lang="en-US" sz="2800" dirty="0"/>
              <a:t>, </a:t>
            </a:r>
            <a:r>
              <a:rPr lang="en-US" sz="2800" dirty="0" err="1"/>
              <a:t>Bình</a:t>
            </a:r>
            <a:r>
              <a:rPr lang="en-US" sz="2800" dirty="0"/>
              <a:t> </a:t>
            </a:r>
            <a:r>
              <a:rPr lang="en-US" sz="2800" dirty="0" err="1"/>
              <a:t>Định</a:t>
            </a:r>
            <a:r>
              <a:rPr lang="en-US" sz="2800" dirty="0"/>
              <a:t>, </a:t>
            </a:r>
            <a:r>
              <a:rPr lang="en-US" sz="2800" dirty="0" err="1"/>
              <a:t>Tp</a:t>
            </a:r>
            <a:r>
              <a:rPr lang="en-US" sz="2800" dirty="0"/>
              <a:t> </a:t>
            </a:r>
            <a:r>
              <a:rPr lang="en-US" sz="2800" dirty="0" err="1"/>
              <a:t>Hồ</a:t>
            </a:r>
            <a:r>
              <a:rPr lang="en-US" sz="2800" dirty="0"/>
              <a:t> </a:t>
            </a:r>
            <a:r>
              <a:rPr lang="en-US" sz="2800" dirty="0" err="1"/>
              <a:t>Chí</a:t>
            </a:r>
            <a:r>
              <a:rPr lang="en-US" sz="2800" dirty="0"/>
              <a:t> Minh, Đồng </a:t>
            </a:r>
            <a:r>
              <a:rPr lang="en-US" sz="2800" dirty="0" err="1"/>
              <a:t>Tháp</a:t>
            </a:r>
            <a:r>
              <a:rPr lang="en-US" sz="2800" dirty="0"/>
              <a:t> </a:t>
            </a:r>
            <a:r>
              <a:rPr lang="en-US" sz="2800" dirty="0" err="1"/>
              <a:t>và</a:t>
            </a:r>
            <a:r>
              <a:rPr lang="en-US" sz="2800" dirty="0"/>
              <a:t> </a:t>
            </a:r>
            <a:r>
              <a:rPr lang="en-US" sz="2800" dirty="0" err="1"/>
              <a:t>Bạc</a:t>
            </a:r>
            <a:r>
              <a:rPr lang="en-US" sz="2800" dirty="0"/>
              <a:t> </a:t>
            </a:r>
            <a:r>
              <a:rPr lang="en-US" sz="2800" dirty="0" err="1"/>
              <a:t>Liêu</a:t>
            </a:r>
            <a:endParaRPr lang="en-US" sz="2800" dirty="0"/>
          </a:p>
          <a:p>
            <a:pPr algn="just"/>
            <a:endParaRPr lang="en-US" sz="2800" dirty="0"/>
          </a:p>
        </p:txBody>
      </p:sp>
    </p:spTree>
    <p:extLst>
      <p:ext uri="{BB962C8B-B14F-4D97-AF65-F5344CB8AC3E}">
        <p14:creationId xmlns="" xmlns:p14="http://schemas.microsoft.com/office/powerpoint/2010/main" val="35913963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947" y="2369822"/>
            <a:ext cx="7706676" cy="3105148"/>
          </a:xfrm>
        </p:spPr>
        <p:txBody>
          <a:bodyPr>
            <a:normAutofit fontScale="90000"/>
          </a:bodyPr>
          <a:lstStyle/>
          <a:p>
            <a:r>
              <a:rPr lang="en-US" sz="4400" dirty="0" err="1"/>
              <a:t>Nghiên</a:t>
            </a:r>
            <a:r>
              <a:rPr lang="en-US" sz="4400" dirty="0"/>
              <a:t> </a:t>
            </a:r>
            <a:r>
              <a:rPr lang="en-US" sz="4400" dirty="0" err="1"/>
              <a:t>cứu</a:t>
            </a:r>
            <a:r>
              <a:rPr lang="en-US" sz="4400" dirty="0"/>
              <a:t> </a:t>
            </a:r>
            <a:r>
              <a:rPr lang="en-US" sz="4400" dirty="0" err="1"/>
              <a:t>tại</a:t>
            </a:r>
            <a:r>
              <a:rPr lang="en-US" sz="4400" dirty="0"/>
              <a:t> 10 </a:t>
            </a:r>
            <a:r>
              <a:rPr lang="en-US" sz="4400" dirty="0" err="1"/>
              <a:t>tỉnh</a:t>
            </a:r>
            <a:r>
              <a:rPr lang="en-US" sz="4400" dirty="0"/>
              <a:t>/</a:t>
            </a:r>
            <a:r>
              <a:rPr lang="en-US" sz="4400" dirty="0" err="1"/>
              <a:t>thành</a:t>
            </a:r>
            <a:r>
              <a:rPr lang="en-US" sz="4400" dirty="0"/>
              <a:t> </a:t>
            </a:r>
            <a:r>
              <a:rPr lang="en-US" sz="4400" dirty="0" err="1"/>
              <a:t>phố</a:t>
            </a:r>
            <a:r>
              <a:rPr lang="en-US" sz="4400" dirty="0"/>
              <a:t> </a:t>
            </a:r>
            <a:r>
              <a:rPr lang="en-US" sz="4400" dirty="0" err="1"/>
              <a:t>tại</a:t>
            </a:r>
            <a:r>
              <a:rPr lang="en-US" sz="4400" dirty="0"/>
              <a:t> Việt Nam </a:t>
            </a:r>
            <a:r>
              <a:rPr lang="en-US" sz="4400" dirty="0" err="1"/>
              <a:t>từ</a:t>
            </a:r>
            <a:r>
              <a:rPr lang="en-US" sz="4400" dirty="0"/>
              <a:t> 2009 – 2011 (ĐH YTCC): </a:t>
            </a:r>
            <a:r>
              <a:rPr lang="en-US" sz="4400" dirty="0" err="1"/>
              <a:t>Lào</a:t>
            </a:r>
            <a:r>
              <a:rPr lang="en-US" sz="4400" dirty="0"/>
              <a:t> </a:t>
            </a:r>
            <a:r>
              <a:rPr lang="en-US" sz="4400" dirty="0" err="1"/>
              <a:t>Cai</a:t>
            </a:r>
            <a:r>
              <a:rPr lang="en-US" sz="4400" dirty="0"/>
              <a:t>, </a:t>
            </a:r>
            <a:r>
              <a:rPr lang="en-US" sz="4400" dirty="0" err="1"/>
              <a:t>Yên</a:t>
            </a:r>
            <a:r>
              <a:rPr lang="en-US" sz="4400" dirty="0"/>
              <a:t> </a:t>
            </a:r>
            <a:r>
              <a:rPr lang="en-US" sz="4400" dirty="0" err="1"/>
              <a:t>Bái</a:t>
            </a:r>
            <a:r>
              <a:rPr lang="en-US" sz="4400" dirty="0"/>
              <a:t>, Hải Dương, </a:t>
            </a:r>
            <a:r>
              <a:rPr lang="en-US" sz="4400" dirty="0" err="1"/>
              <a:t>Thái</a:t>
            </a:r>
            <a:r>
              <a:rPr lang="en-US" sz="4400" dirty="0"/>
              <a:t> </a:t>
            </a:r>
            <a:r>
              <a:rPr lang="en-US" sz="4400" dirty="0" err="1"/>
              <a:t>Bình</a:t>
            </a:r>
            <a:r>
              <a:rPr lang="en-US" sz="4400" dirty="0"/>
              <a:t>, Hà </a:t>
            </a:r>
            <a:r>
              <a:rPr lang="en-US" sz="4400" dirty="0" err="1"/>
              <a:t>Tĩnh</a:t>
            </a:r>
            <a:r>
              <a:rPr lang="en-US" sz="4400" dirty="0"/>
              <a:t>, </a:t>
            </a:r>
            <a:r>
              <a:rPr lang="en-US" sz="4400" dirty="0" err="1"/>
              <a:t>Đà</a:t>
            </a:r>
            <a:r>
              <a:rPr lang="en-US" sz="4400" dirty="0"/>
              <a:t> </a:t>
            </a:r>
            <a:r>
              <a:rPr lang="en-US" sz="4400" dirty="0" err="1"/>
              <a:t>Nẵng</a:t>
            </a:r>
            <a:r>
              <a:rPr lang="en-US" sz="4400" dirty="0"/>
              <a:t>, Khánh </a:t>
            </a:r>
            <a:r>
              <a:rPr lang="en-US" sz="4400" dirty="0" err="1"/>
              <a:t>Hòa</a:t>
            </a:r>
            <a:r>
              <a:rPr lang="en-US" sz="4400" dirty="0"/>
              <a:t>, Đồng </a:t>
            </a:r>
            <a:r>
              <a:rPr lang="en-US" sz="4400" dirty="0" err="1"/>
              <a:t>Nai</a:t>
            </a:r>
            <a:r>
              <a:rPr lang="en-US" sz="4400" dirty="0"/>
              <a:t>, </a:t>
            </a:r>
            <a:r>
              <a:rPr lang="en-US" sz="4400" dirty="0" err="1"/>
              <a:t>Tp</a:t>
            </a:r>
            <a:r>
              <a:rPr lang="en-US" sz="4400" dirty="0"/>
              <a:t> </a:t>
            </a:r>
            <a:r>
              <a:rPr lang="en-US" sz="4400" dirty="0" err="1"/>
              <a:t>Hồ</a:t>
            </a:r>
            <a:r>
              <a:rPr lang="en-US" sz="4400" dirty="0"/>
              <a:t> </a:t>
            </a:r>
            <a:r>
              <a:rPr lang="en-US" sz="4400" dirty="0" err="1"/>
              <a:t>Chí</a:t>
            </a:r>
            <a:r>
              <a:rPr lang="en-US" sz="4400" dirty="0"/>
              <a:t> Minh </a:t>
            </a:r>
            <a:r>
              <a:rPr lang="en-US" sz="4400" dirty="0" err="1"/>
              <a:t>và</a:t>
            </a:r>
            <a:r>
              <a:rPr lang="en-US" sz="4400" dirty="0"/>
              <a:t> Đồng </a:t>
            </a:r>
            <a:r>
              <a:rPr lang="en-US" sz="4400" dirty="0" err="1"/>
              <a:t>Tháp</a:t>
            </a:r>
            <a:r>
              <a:rPr lang="en-US" dirty="0"/>
              <a:t/>
            </a:r>
            <a:br>
              <a:rPr lang="en-US" dirty="0"/>
            </a:br>
            <a:endParaRPr lang="en-US" dirty="0"/>
          </a:p>
        </p:txBody>
      </p:sp>
    </p:spTree>
    <p:extLst>
      <p:ext uri="{BB962C8B-B14F-4D97-AF65-F5344CB8AC3E}">
        <p14:creationId xmlns="" xmlns:p14="http://schemas.microsoft.com/office/powerpoint/2010/main" val="1152344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 xmlns:p14="http://schemas.microsoft.com/office/powerpoint/2010/main" val="708882888"/>
              </p:ext>
            </p:extLst>
          </p:nvPr>
        </p:nvGraphicFramePr>
        <p:xfrm>
          <a:off x="685800" y="595313"/>
          <a:ext cx="7638098" cy="489108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a:spLocks noChangeArrowheads="1"/>
          </p:cNvSpPr>
          <p:nvPr/>
        </p:nvSpPr>
        <p:spPr bwMode="auto">
          <a:xfrm>
            <a:off x="1914525" y="5657672"/>
            <a:ext cx="5314950" cy="15696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400" b="1" dirty="0" err="1">
                <a:solidFill>
                  <a:schemeClr val="tx1"/>
                </a:solidFill>
                <a:ea typeface="ＭＳ Ｐゴシック" panose="020B0600070205080204" pitchFamily="34" charset="-128"/>
              </a:rPr>
              <a:t>Tỷ</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lệ</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điểm</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bán</a:t>
            </a:r>
            <a:r>
              <a:rPr lang="en-US" altLang="en-US" sz="2400" b="1" dirty="0">
                <a:solidFill>
                  <a:schemeClr val="tx1"/>
                </a:solidFill>
                <a:ea typeface="ＭＳ Ｐゴシック" panose="020B0600070205080204" pitchFamily="34" charset="-128"/>
              </a:rPr>
              <a:t> vi </a:t>
            </a:r>
            <a:r>
              <a:rPr lang="en-US" altLang="en-US" sz="2400" b="1" dirty="0" err="1">
                <a:solidFill>
                  <a:schemeClr val="tx1"/>
                </a:solidFill>
                <a:ea typeface="ＭＳ Ｐゴシック" panose="020B0600070205080204" pitchFamily="34" charset="-128"/>
              </a:rPr>
              <a:t>phạm</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quy</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định</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cấm</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quảng</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cáo</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và</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khuyến</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mại</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thuốc</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lá</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từ</a:t>
            </a:r>
            <a:r>
              <a:rPr lang="en-US" altLang="en-US" sz="2400" b="1" dirty="0">
                <a:solidFill>
                  <a:schemeClr val="tx1"/>
                </a:solidFill>
                <a:ea typeface="ＭＳ Ｐゴシック" panose="020B0600070205080204" pitchFamily="34" charset="-128"/>
              </a:rPr>
              <a:t> 2009 </a:t>
            </a:r>
            <a:r>
              <a:rPr lang="en-US" altLang="en-US" sz="2400" b="1" dirty="0" err="1">
                <a:solidFill>
                  <a:schemeClr val="tx1"/>
                </a:solidFill>
                <a:ea typeface="ＭＳ Ｐゴシック" panose="020B0600070205080204" pitchFamily="34" charset="-128"/>
              </a:rPr>
              <a:t>đến</a:t>
            </a:r>
            <a:r>
              <a:rPr lang="en-US" altLang="en-US" sz="2400" b="1" dirty="0">
                <a:solidFill>
                  <a:schemeClr val="tx1"/>
                </a:solidFill>
                <a:ea typeface="ＭＳ Ｐゴシック" panose="020B0600070205080204" pitchFamily="34" charset="-128"/>
              </a:rPr>
              <a:t> 2011</a:t>
            </a:r>
          </a:p>
          <a:p>
            <a:pPr eaLnBrk="1" hangingPunct="1">
              <a:spcBef>
                <a:spcPct val="0"/>
              </a:spcBef>
              <a:buFontTx/>
              <a:buNone/>
            </a:pPr>
            <a:endParaRPr lang="en-US" altLang="en-US" sz="2400" dirty="0">
              <a:solidFill>
                <a:schemeClr val="tx1"/>
              </a:solidFill>
              <a:ea typeface="ＭＳ Ｐゴシック" panose="020B0600070205080204" pitchFamily="34" charset="-128"/>
            </a:endParaRPr>
          </a:p>
        </p:txBody>
      </p:sp>
    </p:spTree>
    <p:extLst>
      <p:ext uri="{BB962C8B-B14F-4D97-AF65-F5344CB8AC3E}">
        <p14:creationId xmlns="" xmlns:p14="http://schemas.microsoft.com/office/powerpoint/2010/main" val="2572605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 xmlns:p14="http://schemas.microsoft.com/office/powerpoint/2010/main" val="536379182"/>
              </p:ext>
            </p:extLst>
          </p:nvPr>
        </p:nvGraphicFramePr>
        <p:xfrm>
          <a:off x="1066801" y="762000"/>
          <a:ext cx="6934200" cy="5147311"/>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1295400" y="5791200"/>
            <a:ext cx="6781800" cy="707886"/>
          </a:xfrm>
          <a:prstGeom prst="rect">
            <a:avLst/>
          </a:prstGeom>
        </p:spPr>
        <p:txBody>
          <a:bodyPr wrap="square">
            <a:spAutoFit/>
          </a:bodyPr>
          <a:lstStyle/>
          <a:p>
            <a:pPr algn="ctr">
              <a:spcBef>
                <a:spcPct val="0"/>
              </a:spcBef>
            </a:pPr>
            <a:r>
              <a:rPr lang="en-US" altLang="en-US" sz="2000" b="1" dirty="0" err="1">
                <a:ea typeface="ＭＳ Ｐゴシック" panose="020B0600070205080204" pitchFamily="34" charset="-128"/>
              </a:rPr>
              <a:t>Tỷ</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lệ</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điểm</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bán</a:t>
            </a:r>
            <a:r>
              <a:rPr lang="en-US" altLang="en-US" sz="2000" b="1" dirty="0">
                <a:ea typeface="ＭＳ Ｐゴシック" panose="020B0600070205080204" pitchFamily="34" charset="-128"/>
              </a:rPr>
              <a:t> vi </a:t>
            </a:r>
            <a:r>
              <a:rPr lang="en-US" altLang="en-US" sz="2000" b="1" dirty="0" err="1">
                <a:ea typeface="ＭＳ Ｐゴシック" panose="020B0600070205080204" pitchFamily="34" charset="-128"/>
              </a:rPr>
              <a:t>phạm</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quy</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định</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cấm</a:t>
            </a:r>
            <a:r>
              <a:rPr lang="en-US" altLang="en-US" sz="2000" b="1" dirty="0">
                <a:ea typeface="ＭＳ Ｐゴシック" panose="020B0600070205080204" pitchFamily="34" charset="-128"/>
              </a:rPr>
              <a:t> QC </a:t>
            </a:r>
            <a:r>
              <a:rPr lang="en-US" altLang="en-US" sz="2000" b="1" dirty="0" err="1">
                <a:ea typeface="ＭＳ Ｐゴシック" panose="020B0600070205080204" pitchFamily="34" charset="-128"/>
              </a:rPr>
              <a:t>thuốc</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lá</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từ</a:t>
            </a:r>
            <a:r>
              <a:rPr lang="en-US" altLang="en-US" sz="2000" b="1" dirty="0">
                <a:ea typeface="ＭＳ Ｐゴシック" panose="020B0600070205080204" pitchFamily="34" charset="-128"/>
              </a:rPr>
              <a:t> </a:t>
            </a:r>
            <a:r>
              <a:rPr lang="en-US" altLang="en-US" sz="2000" b="1" dirty="0" err="1">
                <a:ea typeface="ＭＳ Ｐゴシック" panose="020B0600070205080204" pitchFamily="34" charset="-128"/>
              </a:rPr>
              <a:t>năm</a:t>
            </a:r>
            <a:r>
              <a:rPr lang="en-US" altLang="en-US" sz="2000" b="1" dirty="0">
                <a:ea typeface="ＭＳ Ｐゴシック" panose="020B0600070205080204" pitchFamily="34" charset="-128"/>
              </a:rPr>
              <a:t> 2009 </a:t>
            </a:r>
            <a:r>
              <a:rPr lang="en-US" altLang="en-US" sz="2000" b="1" dirty="0" err="1">
                <a:ea typeface="ＭＳ Ｐゴシック" panose="020B0600070205080204" pitchFamily="34" charset="-128"/>
              </a:rPr>
              <a:t>đến</a:t>
            </a:r>
            <a:r>
              <a:rPr lang="en-US" altLang="en-US" sz="2000" b="1" dirty="0">
                <a:ea typeface="ＭＳ Ｐゴシック" panose="020B0600070205080204" pitchFamily="34" charset="-128"/>
              </a:rPr>
              <a:t> 2011</a:t>
            </a:r>
            <a:r>
              <a:rPr lang="en-US" altLang="en-US" sz="2000" dirty="0">
                <a:ea typeface="ＭＳ Ｐゴシック" panose="020B0600070205080204" pitchFamily="34" charset="-128"/>
              </a:rPr>
              <a:t> </a:t>
            </a:r>
          </a:p>
        </p:txBody>
      </p:sp>
    </p:spTree>
    <p:extLst>
      <p:ext uri="{BB962C8B-B14F-4D97-AF65-F5344CB8AC3E}">
        <p14:creationId xmlns="" xmlns:p14="http://schemas.microsoft.com/office/powerpoint/2010/main" val="14604522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US" altLang="en-US" smtClean="0"/>
          </a:p>
        </p:txBody>
      </p:sp>
      <p:sp>
        <p:nvSpPr>
          <p:cNvPr id="22531" name="Content Placeholder 2"/>
          <p:cNvSpPr>
            <a:spLocks noGrp="1"/>
          </p:cNvSpPr>
          <p:nvPr>
            <p:ph idx="1"/>
          </p:nvPr>
        </p:nvSpPr>
        <p:spPr/>
        <p:txBody>
          <a:bodyPr/>
          <a:lstStyle/>
          <a:p>
            <a:endParaRPr lang="en-US" altLang="en-US" b="1" smtClean="0">
              <a:ea typeface="ＭＳ Ｐゴシック" panose="020B0600070205080204" pitchFamily="34" charset="-128"/>
            </a:endParaRPr>
          </a:p>
          <a:p>
            <a:endParaRPr lang="en-US" altLang="en-US" smtClean="0">
              <a:ea typeface="ＭＳ Ｐゴシック" panose="020B0600070205080204" pitchFamily="34" charset="-128"/>
            </a:endParaRPr>
          </a:p>
        </p:txBody>
      </p:sp>
      <p:pic>
        <p:nvPicPr>
          <p:cNvPr id="22532" name="Picture 122" descr="Bien hieu gan logo, bieu tuong, mau sau nhan hieu thuoc la Vinataba, Hanoi, thang 5_2011.jpg"/>
          <p:cNvPicPr>
            <a:picLocks noChangeAspect="1" noChangeArrowheads="1"/>
          </p:cNvPicPr>
          <p:nvPr/>
        </p:nvPicPr>
        <p:blipFill>
          <a:blip r:embed="rId3">
            <a:extLst>
              <a:ext uri="{28A0092B-C50C-407E-A947-70E740481C1C}">
                <a14:useLocalDpi xmlns="" xmlns:a14="http://schemas.microsoft.com/office/drawing/2010/main"/>
              </a:ext>
            </a:extLst>
          </a:blip>
          <a:srcRect/>
          <a:stretch>
            <a:fillRect/>
          </a:stretch>
        </p:blipFill>
        <p:spPr bwMode="auto">
          <a:xfrm>
            <a:off x="1143000" y="304801"/>
            <a:ext cx="2286000" cy="2301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3" name="Picture 30" descr="IMG_4284gdg.jpg"/>
          <p:cNvPicPr>
            <a:picLocks noChangeAspect="1" noChangeArrowheads="1"/>
          </p:cNvPicPr>
          <p:nvPr/>
        </p:nvPicPr>
        <p:blipFill>
          <a:blip r:embed="rId4">
            <a:extLst>
              <a:ext uri="{28A0092B-C50C-407E-A947-70E740481C1C}">
                <a14:useLocalDpi xmlns="" xmlns:a14="http://schemas.microsoft.com/office/drawing/2010/main"/>
              </a:ext>
            </a:extLst>
          </a:blip>
          <a:srcRect/>
          <a:stretch>
            <a:fillRect/>
          </a:stretch>
        </p:blipFill>
        <p:spPr bwMode="auto">
          <a:xfrm>
            <a:off x="3543300" y="304801"/>
            <a:ext cx="2228850" cy="2301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34" name="Picture 96" descr="nhan vien tiep thi mac dong phuc cua nhan hieu Mild Seven, Hanoi, 6_2011.bmp"/>
          <p:cNvPicPr>
            <a:picLocks noChangeAspect="1" noChangeArrowheads="1"/>
          </p:cNvPicPr>
          <p:nvPr/>
        </p:nvPicPr>
        <p:blipFill>
          <a:blip r:embed="rId5">
            <a:extLst>
              <a:ext uri="{28A0092B-C50C-407E-A947-70E740481C1C}">
                <a14:useLocalDpi xmlns="" xmlns:a14="http://schemas.microsoft.com/office/drawing/2010/main"/>
              </a:ext>
            </a:extLst>
          </a:blip>
          <a:srcRect/>
          <a:stretch>
            <a:fillRect/>
          </a:stretch>
        </p:blipFill>
        <p:spPr bwMode="auto">
          <a:xfrm>
            <a:off x="5886450" y="304801"/>
            <a:ext cx="2057400" cy="2301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35" name="Rectangle 4"/>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sp>
        <p:nvSpPr>
          <p:cNvPr id="22536" name="Rectangle 5"/>
          <p:cNvSpPr>
            <a:spLocks noChangeArrowheads="1"/>
          </p:cNvSpPr>
          <p:nvPr/>
        </p:nvSpPr>
        <p:spPr bwMode="auto">
          <a:xfrm>
            <a:off x="1143002" y="4514821"/>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endParaRPr lang="vi-VN" altLang="en-US" sz="2000">
              <a:solidFill>
                <a:schemeClr val="tx1"/>
              </a:solidFill>
            </a:endParaRPr>
          </a:p>
        </p:txBody>
      </p:sp>
      <p:sp>
        <p:nvSpPr>
          <p:cNvPr id="22537" name="Rectangle 9"/>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sp>
        <p:nvSpPr>
          <p:cNvPr id="22538" name="TextBox 12"/>
          <p:cNvSpPr txBox="1">
            <a:spLocks noChangeArrowheads="1"/>
          </p:cNvSpPr>
          <p:nvPr/>
        </p:nvSpPr>
        <p:spPr bwMode="auto">
          <a:xfrm>
            <a:off x="1143000" y="2743200"/>
            <a:ext cx="25146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2000" b="1" dirty="0" err="1">
                <a:solidFill>
                  <a:schemeClr val="tx1"/>
                </a:solidFill>
                <a:ea typeface="ＭＳ Ｐゴシック" panose="020B0600070205080204" pitchFamily="34" charset="-128"/>
              </a:rPr>
              <a:t>Quảng</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cáo</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trên</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bảng</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biển</a:t>
            </a:r>
            <a:endParaRPr lang="en-US" altLang="en-US" sz="2000" b="1" dirty="0">
              <a:solidFill>
                <a:schemeClr val="tx1"/>
              </a:solidFill>
              <a:ea typeface="ＭＳ Ｐゴシック" panose="020B0600070205080204" pitchFamily="34" charset="-128"/>
            </a:endParaRPr>
          </a:p>
        </p:txBody>
      </p:sp>
      <p:sp>
        <p:nvSpPr>
          <p:cNvPr id="22539" name="TextBox 13"/>
          <p:cNvSpPr txBox="1">
            <a:spLocks noChangeArrowheads="1"/>
          </p:cNvSpPr>
          <p:nvPr/>
        </p:nvSpPr>
        <p:spPr bwMode="auto">
          <a:xfrm>
            <a:off x="3600450" y="2743200"/>
            <a:ext cx="2057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2000" b="1">
                <a:solidFill>
                  <a:schemeClr val="tx1"/>
                </a:solidFill>
                <a:ea typeface="ＭＳ Ｐゴシック" panose="020B0600070205080204" pitchFamily="34" charset="-128"/>
              </a:rPr>
              <a:t>Quảng cáo trên ô dù</a:t>
            </a:r>
          </a:p>
        </p:txBody>
      </p:sp>
      <p:sp>
        <p:nvSpPr>
          <p:cNvPr id="22540" name="TextBox 14"/>
          <p:cNvSpPr txBox="1">
            <a:spLocks noChangeArrowheads="1"/>
          </p:cNvSpPr>
          <p:nvPr/>
        </p:nvSpPr>
        <p:spPr bwMode="auto">
          <a:xfrm>
            <a:off x="5715000" y="2667001"/>
            <a:ext cx="22860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a:solidFill>
                  <a:schemeClr val="tx1"/>
                </a:solidFill>
                <a:ea typeface="ＭＳ Ｐゴシック" panose="020B0600070205080204" pitchFamily="34" charset="-128"/>
              </a:rPr>
              <a:t>Quảng cáo qua nhân viên tiếp thị</a:t>
            </a:r>
          </a:p>
        </p:txBody>
      </p:sp>
      <p:sp>
        <p:nvSpPr>
          <p:cNvPr id="22541" name="TextBox 15"/>
          <p:cNvSpPr txBox="1">
            <a:spLocks noChangeArrowheads="1"/>
          </p:cNvSpPr>
          <p:nvPr/>
        </p:nvSpPr>
        <p:spPr bwMode="auto">
          <a:xfrm>
            <a:off x="1143000" y="5997576"/>
            <a:ext cx="20574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a:solidFill>
                  <a:schemeClr val="tx1"/>
                </a:solidFill>
                <a:ea typeface="ＭＳ Ｐゴシック" panose="020B0600070205080204" pitchFamily="34" charset="-128"/>
              </a:rPr>
              <a:t>Quảng cáo qua hộp trưng bày</a:t>
            </a:r>
          </a:p>
        </p:txBody>
      </p:sp>
      <p:sp>
        <p:nvSpPr>
          <p:cNvPr id="22542" name="TextBox 17"/>
          <p:cNvSpPr txBox="1">
            <a:spLocks noChangeArrowheads="1"/>
          </p:cNvSpPr>
          <p:nvPr/>
        </p:nvSpPr>
        <p:spPr bwMode="auto">
          <a:xfrm>
            <a:off x="3429000" y="5997576"/>
            <a:ext cx="211455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a:solidFill>
                  <a:schemeClr val="tx1"/>
                </a:solidFill>
                <a:ea typeface="ＭＳ Ｐゴシック" panose="020B0600070205080204" pitchFamily="34" charset="-128"/>
              </a:rPr>
              <a:t>Quảng cáo trên tủ trưng bày</a:t>
            </a:r>
          </a:p>
        </p:txBody>
      </p:sp>
      <p:sp>
        <p:nvSpPr>
          <p:cNvPr id="22543" name="TextBox 18"/>
          <p:cNvSpPr txBox="1">
            <a:spLocks noChangeArrowheads="1"/>
          </p:cNvSpPr>
          <p:nvPr/>
        </p:nvSpPr>
        <p:spPr bwMode="auto">
          <a:xfrm>
            <a:off x="5772150" y="5943601"/>
            <a:ext cx="200025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dirty="0" err="1">
                <a:solidFill>
                  <a:schemeClr val="tx1"/>
                </a:solidFill>
                <a:ea typeface="ＭＳ Ｐゴシック" panose="020B0600070205080204" pitchFamily="34" charset="-128"/>
              </a:rPr>
              <a:t>Quảng</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cáo</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trên</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thùng</a:t>
            </a:r>
            <a:r>
              <a:rPr lang="en-US" altLang="en-US" sz="2000" b="1" dirty="0">
                <a:solidFill>
                  <a:schemeClr val="tx1"/>
                </a:solidFill>
                <a:ea typeface="ＭＳ Ｐゴシック" panose="020B0600070205080204" pitchFamily="34" charset="-128"/>
              </a:rPr>
              <a:t> </a:t>
            </a:r>
            <a:r>
              <a:rPr lang="en-US" altLang="en-US" sz="2000" b="1" dirty="0" err="1">
                <a:solidFill>
                  <a:schemeClr val="tx1"/>
                </a:solidFill>
                <a:ea typeface="ＭＳ Ｐゴシック" panose="020B0600070205080204" pitchFamily="34" charset="-128"/>
              </a:rPr>
              <a:t>xe</a:t>
            </a:r>
            <a:endParaRPr lang="en-US" altLang="en-US" sz="2000" b="1" dirty="0">
              <a:solidFill>
                <a:schemeClr val="tx1"/>
              </a:solidFill>
              <a:ea typeface="ＭＳ Ｐゴシック" panose="020B0600070205080204" pitchFamily="34" charset="-128"/>
            </a:endParaRPr>
          </a:p>
        </p:txBody>
      </p:sp>
      <p:pic>
        <p:nvPicPr>
          <p:cNvPr id="22544" name="Picture 150" descr="IMG_1407.JPG"/>
          <p:cNvPicPr>
            <a:picLocks noChangeAspect="1" noChangeArrowheads="1"/>
          </p:cNvPicPr>
          <p:nvPr/>
        </p:nvPicPr>
        <p:blipFill>
          <a:blip r:embed="rId6">
            <a:extLst>
              <a:ext uri="{28A0092B-C50C-407E-A947-70E740481C1C}">
                <a14:useLocalDpi xmlns="" xmlns:a14="http://schemas.microsoft.com/office/drawing/2010/main"/>
              </a:ext>
            </a:extLst>
          </a:blip>
          <a:srcRect/>
          <a:stretch>
            <a:fillRect/>
          </a:stretch>
        </p:blipFill>
        <p:spPr bwMode="auto">
          <a:xfrm>
            <a:off x="1143000" y="3829051"/>
            <a:ext cx="2106216" cy="21145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545" name="Picture 149" descr="IMG_6186.jpg"/>
          <p:cNvPicPr>
            <a:picLocks noChangeAspect="1" noChangeArrowheads="1"/>
          </p:cNvPicPr>
          <p:nvPr/>
        </p:nvPicPr>
        <p:blipFill>
          <a:blip r:embed="rId7">
            <a:extLst>
              <a:ext uri="{28A0092B-C50C-407E-A947-70E740481C1C}">
                <a14:useLocalDpi xmlns="" xmlns:a14="http://schemas.microsoft.com/office/drawing/2010/main"/>
              </a:ext>
            </a:extLst>
          </a:blip>
          <a:srcRect/>
          <a:stretch>
            <a:fillRect/>
          </a:stretch>
        </p:blipFill>
        <p:spPr bwMode="auto">
          <a:xfrm>
            <a:off x="5794773" y="3810000"/>
            <a:ext cx="2206228" cy="213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547" name="Rectangle 13"/>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sp>
        <p:nvSpPr>
          <p:cNvPr id="22548" name="Rectangle 14"/>
          <p:cNvSpPr>
            <a:spLocks noChangeArrowheads="1"/>
          </p:cNvSpPr>
          <p:nvPr/>
        </p:nvSpPr>
        <p:spPr bwMode="auto">
          <a:xfrm>
            <a:off x="1143002" y="4095721"/>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spcBef>
                <a:spcPct val="0"/>
              </a:spcBef>
              <a:buFontTx/>
              <a:buNone/>
            </a:pPr>
            <a:endParaRPr lang="vi-VN" altLang="en-US" sz="2000">
              <a:solidFill>
                <a:schemeClr val="tx1"/>
              </a:solidFill>
            </a:endParaRPr>
          </a:p>
        </p:txBody>
      </p:sp>
      <p:pic>
        <p:nvPicPr>
          <p:cNvPr id="2" name="Picture 1"/>
          <p:cNvPicPr>
            <a:picLocks noChangeAspect="1"/>
          </p:cNvPicPr>
          <p:nvPr/>
        </p:nvPicPr>
        <p:blipFill rotWithShape="1">
          <a:blip r:embed="rId8" cstate="email">
            <a:extLst>
              <a:ext uri="{28A0092B-C50C-407E-A947-70E740481C1C}">
                <a14:useLocalDpi xmlns="" xmlns:a14="http://schemas.microsoft.com/office/drawing/2010/main"/>
              </a:ext>
            </a:extLst>
          </a:blip>
          <a:srcRect/>
          <a:stretch/>
        </p:blipFill>
        <p:spPr>
          <a:xfrm>
            <a:off x="993966" y="3827462"/>
            <a:ext cx="2323115" cy="2098676"/>
          </a:xfrm>
          <a:prstGeom prst="rect">
            <a:avLst/>
          </a:prstGeom>
        </p:spPr>
      </p:pic>
      <p:pic>
        <p:nvPicPr>
          <p:cNvPr id="3" name="Picture 2"/>
          <p:cNvPicPr>
            <a:picLocks noChangeAspect="1"/>
          </p:cNvPicPr>
          <p:nvPr/>
        </p:nvPicPr>
        <p:blipFill rotWithShape="1">
          <a:blip r:embed="rId9" cstate="email">
            <a:extLst>
              <a:ext uri="{28A0092B-C50C-407E-A947-70E740481C1C}">
                <a14:useLocalDpi xmlns="" xmlns:a14="http://schemas.microsoft.com/office/drawing/2010/main"/>
              </a:ext>
            </a:extLst>
          </a:blip>
          <a:srcRect/>
          <a:stretch/>
        </p:blipFill>
        <p:spPr>
          <a:xfrm>
            <a:off x="3707249" y="3279834"/>
            <a:ext cx="1697355" cy="2717742"/>
          </a:xfrm>
          <a:prstGeom prst="rect">
            <a:avLst/>
          </a:prstGeom>
        </p:spPr>
      </p:pic>
    </p:spTree>
    <p:extLst>
      <p:ext uri="{BB962C8B-B14F-4D97-AF65-F5344CB8AC3E}">
        <p14:creationId xmlns="" xmlns:p14="http://schemas.microsoft.com/office/powerpoint/2010/main" val="3065497248"/>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endParaRPr lang="en-US" altLang="en-US" smtClean="0"/>
          </a:p>
        </p:txBody>
      </p:sp>
      <p:pic>
        <p:nvPicPr>
          <p:cNvPr id="24579" name="Picture 107" descr="27.jpg"/>
          <p:cNvPicPr>
            <a:picLocks noChangeAspect="1" noChangeArrowheads="1"/>
          </p:cNvPicPr>
          <p:nvPr/>
        </p:nvPicPr>
        <p:blipFill>
          <a:blip r:embed="rId2">
            <a:extLst>
              <a:ext uri="{28A0092B-C50C-407E-A947-70E740481C1C}">
                <a14:useLocalDpi xmlns="" xmlns:a14="http://schemas.microsoft.com/office/drawing/2010/main"/>
              </a:ext>
            </a:extLst>
          </a:blip>
          <a:srcRect/>
          <a:stretch>
            <a:fillRect/>
          </a:stretch>
        </p:blipFill>
        <p:spPr bwMode="auto">
          <a:xfrm>
            <a:off x="1143000" y="304802"/>
            <a:ext cx="2286000" cy="2290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0" name="Picture 101" descr="New_IMG_0872.jpg"/>
          <p:cNvPicPr>
            <a:picLocks noChangeAspect="1" noChangeArrowheads="1"/>
          </p:cNvPicPr>
          <p:nvPr/>
        </p:nvPicPr>
        <p:blipFill>
          <a:blip r:embed="rId3">
            <a:extLst>
              <a:ext uri="{28A0092B-C50C-407E-A947-70E740481C1C}">
                <a14:useLocalDpi xmlns="" xmlns:a14="http://schemas.microsoft.com/office/drawing/2010/main"/>
              </a:ext>
            </a:extLst>
          </a:blip>
          <a:srcRect/>
          <a:stretch>
            <a:fillRect/>
          </a:stretch>
        </p:blipFill>
        <p:spPr bwMode="auto">
          <a:xfrm>
            <a:off x="3470673" y="304801"/>
            <a:ext cx="2244328" cy="2247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1" name="Picture 104" descr="Copy of IMG_4252fhf.jpg"/>
          <p:cNvPicPr>
            <a:picLocks noChangeAspect="1" noChangeArrowheads="1"/>
          </p:cNvPicPr>
          <p:nvPr/>
        </p:nvPicPr>
        <p:blipFill>
          <a:blip r:embed="rId4">
            <a:extLst>
              <a:ext uri="{28A0092B-C50C-407E-A947-70E740481C1C}">
                <a14:useLocalDpi xmlns="" xmlns:a14="http://schemas.microsoft.com/office/drawing/2010/main"/>
              </a:ext>
            </a:extLst>
          </a:blip>
          <a:srcRect/>
          <a:stretch>
            <a:fillRect/>
          </a:stretch>
        </p:blipFill>
        <p:spPr bwMode="auto">
          <a:xfrm>
            <a:off x="5715000" y="304800"/>
            <a:ext cx="2228850" cy="2209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82" name="Rectangle 4"/>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pic>
        <p:nvPicPr>
          <p:cNvPr id="24583" name="Picture 109" descr="IMG_0243 hop trung bay.jpg"/>
          <p:cNvPicPr>
            <a:picLocks noChangeAspect="1" noChangeArrowheads="1"/>
          </p:cNvPicPr>
          <p:nvPr/>
        </p:nvPicPr>
        <p:blipFill>
          <a:blip r:embed="rId5">
            <a:extLst>
              <a:ext uri="{28A0092B-C50C-407E-A947-70E740481C1C}">
                <a14:useLocalDpi xmlns="" xmlns:a14="http://schemas.microsoft.com/office/drawing/2010/main"/>
              </a:ext>
            </a:extLst>
          </a:blip>
          <a:srcRect/>
          <a:stretch>
            <a:fillRect/>
          </a:stretch>
        </p:blipFill>
        <p:spPr bwMode="auto">
          <a:xfrm>
            <a:off x="5600700" y="3581403"/>
            <a:ext cx="2057400" cy="212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4" name="Picture 108" descr="71.jpg"/>
          <p:cNvPicPr>
            <a:picLocks noChangeAspect="1" noChangeArrowheads="1"/>
          </p:cNvPicPr>
          <p:nvPr/>
        </p:nvPicPr>
        <p:blipFill>
          <a:blip r:embed="rId6">
            <a:extLst>
              <a:ext uri="{28A0092B-C50C-407E-A947-70E740481C1C}">
                <a14:useLocalDpi xmlns="" xmlns:a14="http://schemas.microsoft.com/office/drawing/2010/main"/>
              </a:ext>
            </a:extLst>
          </a:blip>
          <a:srcRect/>
          <a:stretch>
            <a:fillRect/>
          </a:stretch>
        </p:blipFill>
        <p:spPr bwMode="auto">
          <a:xfrm>
            <a:off x="3371850" y="3581401"/>
            <a:ext cx="2171700" cy="2160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5" name="Picture 110" descr="to roi quang cao dan tren tu trugn bay_TPHCM.JPG"/>
          <p:cNvPicPr>
            <a:picLocks noChangeAspect="1" noChangeArrowheads="1"/>
          </p:cNvPicPr>
          <p:nvPr/>
        </p:nvPicPr>
        <p:blipFill>
          <a:blip r:embed="rId7">
            <a:extLst>
              <a:ext uri="{28A0092B-C50C-407E-A947-70E740481C1C}">
                <a14:useLocalDpi xmlns="" xmlns:a14="http://schemas.microsoft.com/office/drawing/2010/main"/>
              </a:ext>
            </a:extLst>
          </a:blip>
          <a:srcRect/>
          <a:stretch>
            <a:fillRect/>
          </a:stretch>
        </p:blipFill>
        <p:spPr bwMode="auto">
          <a:xfrm>
            <a:off x="1143000" y="3581401"/>
            <a:ext cx="2171700" cy="2160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86" name="TextBox 10"/>
          <p:cNvSpPr txBox="1">
            <a:spLocks noChangeArrowheads="1"/>
          </p:cNvSpPr>
          <p:nvPr/>
        </p:nvSpPr>
        <p:spPr bwMode="auto">
          <a:xfrm>
            <a:off x="1428750" y="2667000"/>
            <a:ext cx="64008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a:solidFill>
                  <a:schemeClr val="tx1"/>
                </a:solidFill>
                <a:ea typeface="ＭＳ Ｐゴシック" panose="020B0600070205080204" pitchFamily="34" charset="-128"/>
              </a:rPr>
              <a:t>Poster trên tủ trưng bày của Craven A (BAT) qua 3 lần điều tra</a:t>
            </a:r>
          </a:p>
        </p:txBody>
      </p:sp>
      <p:sp>
        <p:nvSpPr>
          <p:cNvPr id="24587" name="TextBox 13"/>
          <p:cNvSpPr txBox="1">
            <a:spLocks noChangeArrowheads="1"/>
          </p:cNvSpPr>
          <p:nvPr/>
        </p:nvSpPr>
        <p:spPr bwMode="auto">
          <a:xfrm>
            <a:off x="1314450" y="5943600"/>
            <a:ext cx="65151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2000" b="1">
                <a:solidFill>
                  <a:schemeClr val="tx1"/>
                </a:solidFill>
                <a:ea typeface="ＭＳ Ｐゴシック" panose="020B0600070205080204" pitchFamily="34" charset="-128"/>
              </a:rPr>
              <a:t>Tờ rơi, poster trên tủ/ hộp trưng bày của 555 (BAT) qua 3  lần điều tra</a:t>
            </a:r>
          </a:p>
        </p:txBody>
      </p:sp>
    </p:spTree>
    <p:extLst>
      <p:ext uri="{BB962C8B-B14F-4D97-AF65-F5344CB8AC3E}">
        <p14:creationId xmlns="" xmlns:p14="http://schemas.microsoft.com/office/powerpoint/2010/main" val="3855772268"/>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extBox 4"/>
          <p:cNvSpPr txBox="1">
            <a:spLocks noChangeArrowheads="1"/>
          </p:cNvSpPr>
          <p:nvPr/>
        </p:nvSpPr>
        <p:spPr bwMode="auto">
          <a:xfrm>
            <a:off x="1485900" y="5768977"/>
            <a:ext cx="6597968"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400" b="1" dirty="0" err="1" smtClean="0">
                <a:solidFill>
                  <a:schemeClr val="tx1"/>
                </a:solidFill>
                <a:ea typeface="ＭＳ Ｐゴシック" panose="020B0600070205080204" pitchFamily="34" charset="-128"/>
              </a:rPr>
              <a:t>Các</a:t>
            </a:r>
            <a:r>
              <a:rPr lang="en-US" altLang="en-US" sz="2400" b="1" dirty="0" smtClean="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hoạt</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động</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khuyến</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mại</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thuốc</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lá</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theo</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nhãn</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hiệu</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từ</a:t>
            </a:r>
            <a:r>
              <a:rPr lang="en-US" altLang="en-US" sz="2400" b="1" dirty="0">
                <a:solidFill>
                  <a:schemeClr val="tx1"/>
                </a:solidFill>
                <a:ea typeface="ＭＳ Ｐゴシック" panose="020B0600070205080204" pitchFamily="34" charset="-128"/>
              </a:rPr>
              <a:t> </a:t>
            </a:r>
            <a:r>
              <a:rPr lang="en-US" altLang="en-US" sz="2400" b="1" dirty="0" err="1">
                <a:solidFill>
                  <a:schemeClr val="tx1"/>
                </a:solidFill>
                <a:ea typeface="ＭＳ Ｐゴシック" panose="020B0600070205080204" pitchFamily="34" charset="-128"/>
              </a:rPr>
              <a:t>năm</a:t>
            </a:r>
            <a:r>
              <a:rPr lang="en-US" altLang="en-US" sz="2400" b="1" dirty="0">
                <a:solidFill>
                  <a:schemeClr val="tx1"/>
                </a:solidFill>
                <a:ea typeface="ＭＳ Ｐゴシック" panose="020B0600070205080204" pitchFamily="34" charset="-128"/>
              </a:rPr>
              <a:t> 2009 </a:t>
            </a:r>
            <a:r>
              <a:rPr lang="en-US" altLang="en-US" sz="2400" b="1" dirty="0" err="1">
                <a:solidFill>
                  <a:schemeClr val="tx1"/>
                </a:solidFill>
                <a:ea typeface="ＭＳ Ｐゴシック" panose="020B0600070205080204" pitchFamily="34" charset="-128"/>
              </a:rPr>
              <a:t>đến</a:t>
            </a:r>
            <a:r>
              <a:rPr lang="en-US" altLang="en-US" sz="2400" b="1" dirty="0">
                <a:solidFill>
                  <a:schemeClr val="tx1"/>
                </a:solidFill>
                <a:ea typeface="ＭＳ Ｐゴシック" panose="020B0600070205080204" pitchFamily="34" charset="-128"/>
              </a:rPr>
              <a:t> 2011</a:t>
            </a:r>
          </a:p>
        </p:txBody>
      </p:sp>
      <p:graphicFrame>
        <p:nvGraphicFramePr>
          <p:cNvPr id="5" name="Chart 4"/>
          <p:cNvGraphicFramePr/>
          <p:nvPr>
            <p:extLst>
              <p:ext uri="{D42A27DB-BD31-4B8C-83A1-F6EECF244321}">
                <p14:modId xmlns="" xmlns:p14="http://schemas.microsoft.com/office/powerpoint/2010/main" val="2499349552"/>
              </p:ext>
            </p:extLst>
          </p:nvPr>
        </p:nvGraphicFramePr>
        <p:xfrm>
          <a:off x="1200150" y="1009651"/>
          <a:ext cx="6572250" cy="4724400"/>
        </p:xfrm>
        <a:graphic>
          <a:graphicData uri="http://schemas.openxmlformats.org/drawingml/2006/chart">
            <c:chart xmlns:c="http://schemas.openxmlformats.org/drawingml/2006/chart" xmlns:r="http://schemas.openxmlformats.org/officeDocument/2006/relationships" r:id="rId3"/>
          </a:graphicData>
        </a:graphic>
      </p:graphicFrame>
      <p:sp>
        <p:nvSpPr>
          <p:cNvPr id="25604" name="TextBox 3"/>
          <p:cNvSpPr txBox="1">
            <a:spLocks noChangeArrowheads="1"/>
          </p:cNvSpPr>
          <p:nvPr/>
        </p:nvSpPr>
        <p:spPr bwMode="auto">
          <a:xfrm>
            <a:off x="1314450" y="390526"/>
            <a:ext cx="5143500"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2800" b="1">
                <a:solidFill>
                  <a:srgbClr val="C00000"/>
                </a:solidFill>
                <a:ea typeface="ＭＳ Ｐゴシック" panose="020B0600070205080204" pitchFamily="34" charset="-128"/>
              </a:rPr>
              <a:t>Hoạt động khuyến mại tại điểm bán</a:t>
            </a:r>
          </a:p>
        </p:txBody>
      </p:sp>
    </p:spTree>
    <p:extLst>
      <p:ext uri="{BB962C8B-B14F-4D97-AF65-F5344CB8AC3E}">
        <p14:creationId xmlns="" xmlns:p14="http://schemas.microsoft.com/office/powerpoint/2010/main" val="1720647449"/>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650" name="Picture 95" descr="12c.jpg"/>
          <p:cNvPicPr>
            <a:picLocks noChangeAspect="1" noChangeArrowheads="1"/>
          </p:cNvPicPr>
          <p:nvPr/>
        </p:nvPicPr>
        <p:blipFill>
          <a:blip r:embed="rId3">
            <a:extLst>
              <a:ext uri="{28A0092B-C50C-407E-A947-70E740481C1C}">
                <a14:useLocalDpi xmlns="" xmlns:a14="http://schemas.microsoft.com/office/drawing/2010/main"/>
              </a:ext>
            </a:extLst>
          </a:blip>
          <a:srcRect/>
          <a:stretch>
            <a:fillRect/>
          </a:stretch>
        </p:blipFill>
        <p:spPr bwMode="auto">
          <a:xfrm>
            <a:off x="5772151" y="4343403"/>
            <a:ext cx="2157413" cy="213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1" name="Picture 29" descr="IMG_0394.jpg"/>
          <p:cNvPicPr>
            <a:picLocks noChangeAspect="1" noChangeArrowheads="1"/>
          </p:cNvPicPr>
          <p:nvPr/>
        </p:nvPicPr>
        <p:blipFill>
          <a:blip r:embed="rId4">
            <a:extLst>
              <a:ext uri="{28A0092B-C50C-407E-A947-70E740481C1C}">
                <a14:useLocalDpi xmlns="" xmlns:a14="http://schemas.microsoft.com/office/drawing/2010/main"/>
              </a:ext>
            </a:extLst>
          </a:blip>
          <a:srcRect/>
          <a:stretch>
            <a:fillRect/>
          </a:stretch>
        </p:blipFill>
        <p:spPr bwMode="auto">
          <a:xfrm>
            <a:off x="3429000" y="4267203"/>
            <a:ext cx="2171700" cy="22066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2" name="Picture 27" descr="hai duong.JPG"/>
          <p:cNvPicPr>
            <a:picLocks noChangeAspect="1" noChangeArrowheads="1"/>
          </p:cNvPicPr>
          <p:nvPr/>
        </p:nvPicPr>
        <p:blipFill>
          <a:blip r:embed="rId5">
            <a:extLst>
              <a:ext uri="{28A0092B-C50C-407E-A947-70E740481C1C}">
                <a14:useLocalDpi xmlns="" xmlns:a14="http://schemas.microsoft.com/office/drawing/2010/main"/>
              </a:ext>
            </a:extLst>
          </a:blip>
          <a:srcRect/>
          <a:stretch>
            <a:fillRect/>
          </a:stretch>
        </p:blipFill>
        <p:spPr bwMode="auto">
          <a:xfrm>
            <a:off x="1143000" y="4343403"/>
            <a:ext cx="2076450" cy="2130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3" name="Picture 139" descr="moc chia khoa.jpg"/>
          <p:cNvPicPr>
            <a:picLocks noChangeAspect="1" noChangeArrowheads="1"/>
          </p:cNvPicPr>
          <p:nvPr/>
        </p:nvPicPr>
        <p:blipFill>
          <a:blip r:embed="rId6">
            <a:extLst>
              <a:ext uri="{28A0092B-C50C-407E-A947-70E740481C1C}">
                <a14:useLocalDpi xmlns="" xmlns:a14="http://schemas.microsoft.com/office/drawing/2010/main"/>
              </a:ext>
            </a:extLst>
          </a:blip>
          <a:srcRect/>
          <a:stretch>
            <a:fillRect/>
          </a:stretch>
        </p:blipFill>
        <p:spPr bwMode="auto">
          <a:xfrm>
            <a:off x="1143000" y="1"/>
            <a:ext cx="2076450" cy="201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4" name="Picture 138" descr="Goi thuoc la 6 dieu kem khuyen mai cua nhan hieu Craven A_Ha Tinh,t 5 2010.jpg"/>
          <p:cNvPicPr>
            <a:picLocks noChangeAspect="1" noChangeArrowheads="1"/>
          </p:cNvPicPr>
          <p:nvPr/>
        </p:nvPicPr>
        <p:blipFill>
          <a:blip r:embed="rId7">
            <a:extLst>
              <a:ext uri="{28A0092B-C50C-407E-A947-70E740481C1C}">
                <a14:useLocalDpi xmlns="" xmlns:a14="http://schemas.microsoft.com/office/drawing/2010/main"/>
              </a:ext>
            </a:extLst>
          </a:blip>
          <a:srcRect/>
          <a:stretch>
            <a:fillRect/>
          </a:stretch>
        </p:blipFill>
        <p:spPr bwMode="auto">
          <a:xfrm>
            <a:off x="3429000" y="1"/>
            <a:ext cx="2171700" cy="2070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5" name="Picture 1" descr="IMG_6877"/>
          <p:cNvPicPr>
            <a:picLocks noChangeAspect="1" noChangeArrowheads="1"/>
          </p:cNvPicPr>
          <p:nvPr/>
        </p:nvPicPr>
        <p:blipFill>
          <a:blip r:embed="rId8">
            <a:extLst>
              <a:ext uri="{28A0092B-C50C-407E-A947-70E740481C1C}">
                <a14:useLocalDpi xmlns="" xmlns:a14="http://schemas.microsoft.com/office/drawing/2010/main"/>
              </a:ext>
            </a:extLst>
          </a:blip>
          <a:srcRect/>
          <a:stretch>
            <a:fillRect/>
          </a:stretch>
        </p:blipFill>
        <p:spPr bwMode="auto">
          <a:xfrm>
            <a:off x="5829300" y="-38099"/>
            <a:ext cx="2114550" cy="2087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6" name="Rectangle 4"/>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pic>
        <p:nvPicPr>
          <p:cNvPr id="27657" name="Picture 141" descr="8d.jpg"/>
          <p:cNvPicPr>
            <a:picLocks noChangeAspect="1" noChangeArrowheads="1"/>
          </p:cNvPicPr>
          <p:nvPr/>
        </p:nvPicPr>
        <p:blipFill>
          <a:blip r:embed="rId9">
            <a:extLst>
              <a:ext uri="{28A0092B-C50C-407E-A947-70E740481C1C}">
                <a14:useLocalDpi xmlns="" xmlns:a14="http://schemas.microsoft.com/office/drawing/2010/main"/>
              </a:ext>
            </a:extLst>
          </a:blip>
          <a:srcRect/>
          <a:stretch>
            <a:fillRect/>
          </a:stretch>
        </p:blipFill>
        <p:spPr bwMode="auto">
          <a:xfrm>
            <a:off x="1143000" y="2286001"/>
            <a:ext cx="2076450" cy="20764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8" name="Picture 142" descr="khuyen mai Pall mall_tp HCM_11_2009.jpg"/>
          <p:cNvPicPr>
            <a:picLocks noChangeAspect="1" noChangeArrowheads="1"/>
          </p:cNvPicPr>
          <p:nvPr/>
        </p:nvPicPr>
        <p:blipFill>
          <a:blip r:embed="rId10">
            <a:extLst>
              <a:ext uri="{28A0092B-C50C-407E-A947-70E740481C1C}">
                <a14:useLocalDpi xmlns="" xmlns:a14="http://schemas.microsoft.com/office/drawing/2010/main"/>
              </a:ext>
            </a:extLst>
          </a:blip>
          <a:srcRect/>
          <a:stretch>
            <a:fillRect/>
          </a:stretch>
        </p:blipFill>
        <p:spPr bwMode="auto">
          <a:xfrm>
            <a:off x="3429000" y="2286002"/>
            <a:ext cx="2171700" cy="21034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9" name="Picture 147" descr="IMG_6161.jpg"/>
          <p:cNvPicPr>
            <a:picLocks noChangeAspect="1" noChangeArrowheads="1"/>
          </p:cNvPicPr>
          <p:nvPr/>
        </p:nvPicPr>
        <p:blipFill>
          <a:blip r:embed="rId11">
            <a:extLst>
              <a:ext uri="{28A0092B-C50C-407E-A947-70E740481C1C}">
                <a14:useLocalDpi xmlns="" xmlns:a14="http://schemas.microsoft.com/office/drawing/2010/main"/>
              </a:ext>
            </a:extLst>
          </a:blip>
          <a:srcRect/>
          <a:stretch>
            <a:fillRect/>
          </a:stretch>
        </p:blipFill>
        <p:spPr bwMode="auto">
          <a:xfrm>
            <a:off x="5772150" y="2286000"/>
            <a:ext cx="2171700" cy="190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60" name="Rectangle 8"/>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sp>
        <p:nvSpPr>
          <p:cNvPr id="27661" name="TextBox 11"/>
          <p:cNvSpPr txBox="1">
            <a:spLocks noChangeArrowheads="1"/>
          </p:cNvSpPr>
          <p:nvPr/>
        </p:nvSpPr>
        <p:spPr bwMode="auto">
          <a:xfrm>
            <a:off x="1143000" y="1981200"/>
            <a:ext cx="6858000" cy="707886"/>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2000" b="1">
                <a:solidFill>
                  <a:srgbClr val="FFFFFF"/>
                </a:solidFill>
                <a:ea typeface="ＭＳ Ｐゴシック" panose="020B0600070205080204" pitchFamily="34" charset="-128"/>
              </a:rPr>
              <a:t>Các vật phẩm khuyến mại khi mua thuốc lá: móc chìa khóa, diêm, USB</a:t>
            </a:r>
          </a:p>
        </p:txBody>
      </p:sp>
      <p:sp>
        <p:nvSpPr>
          <p:cNvPr id="27662" name="TextBox 12"/>
          <p:cNvSpPr txBox="1">
            <a:spLocks noChangeArrowheads="1"/>
          </p:cNvSpPr>
          <p:nvPr/>
        </p:nvSpPr>
        <p:spPr bwMode="auto">
          <a:xfrm>
            <a:off x="1143000" y="3962400"/>
            <a:ext cx="6858000" cy="40011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algn="ctr" eaLnBrk="1" hangingPunct="1">
              <a:spcBef>
                <a:spcPct val="0"/>
              </a:spcBef>
              <a:buFontTx/>
              <a:buNone/>
            </a:pPr>
            <a:r>
              <a:rPr lang="en-US" altLang="en-US" sz="2000" b="1">
                <a:solidFill>
                  <a:srgbClr val="FFFFFF"/>
                </a:solidFill>
                <a:ea typeface="ＭＳ Ｐゴシック" panose="020B0600070205080204" pitchFamily="34" charset="-128"/>
              </a:rPr>
              <a:t>Các chương trình khuyến mại </a:t>
            </a:r>
          </a:p>
        </p:txBody>
      </p:sp>
      <p:sp>
        <p:nvSpPr>
          <p:cNvPr id="27663" name="Rectangle 12"/>
          <p:cNvSpPr>
            <a:spLocks noChangeArrowheads="1"/>
          </p:cNvSpPr>
          <p:nvPr/>
        </p:nvSpPr>
        <p:spPr bwMode="auto">
          <a:xfrm>
            <a:off x="1143002" y="28546"/>
            <a:ext cx="184731"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endParaRPr lang="vi-VN" altLang="en-US" sz="2000">
              <a:solidFill>
                <a:schemeClr val="tx1"/>
              </a:solidFill>
            </a:endParaRPr>
          </a:p>
        </p:txBody>
      </p:sp>
      <p:sp>
        <p:nvSpPr>
          <p:cNvPr id="27664" name="TextBox 17"/>
          <p:cNvSpPr txBox="1">
            <a:spLocks noChangeArrowheads="1"/>
          </p:cNvSpPr>
          <p:nvPr/>
        </p:nvSpPr>
        <p:spPr bwMode="auto">
          <a:xfrm>
            <a:off x="1085850" y="6473828"/>
            <a:ext cx="7258050" cy="67710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rgbClr val="000000"/>
                </a:solidFill>
                <a:latin typeface="Arial" panose="020B0604020202020204" pitchFamily="34" charset="0"/>
              </a:defRPr>
            </a:lvl1pPr>
            <a:lvl2pPr marL="742950" indent="-285750">
              <a:spcBef>
                <a:spcPct val="20000"/>
              </a:spcBef>
              <a:buChar char="–"/>
              <a:defRPr sz="2800">
                <a:solidFill>
                  <a:srgbClr val="000000"/>
                </a:solidFill>
                <a:latin typeface="Arial" panose="020B0604020202020204" pitchFamily="34" charset="0"/>
              </a:defRPr>
            </a:lvl2pPr>
            <a:lvl3pPr marL="1143000" indent="-228600">
              <a:spcBef>
                <a:spcPct val="20000"/>
              </a:spcBef>
              <a:buChar char="•"/>
              <a:defRPr sz="2400">
                <a:solidFill>
                  <a:srgbClr val="000000"/>
                </a:solidFill>
                <a:latin typeface="Arial" panose="020B0604020202020204" pitchFamily="34" charset="0"/>
              </a:defRPr>
            </a:lvl3pPr>
            <a:lvl4pPr marL="1600200" indent="-228600">
              <a:spcBef>
                <a:spcPct val="20000"/>
              </a:spcBef>
              <a:buChar char="–"/>
              <a:defRPr sz="2000">
                <a:solidFill>
                  <a:srgbClr val="000000"/>
                </a:solidFill>
                <a:latin typeface="Arial" panose="020B0604020202020204" pitchFamily="34" charset="0"/>
              </a:defRPr>
            </a:lvl4pPr>
            <a:lvl5pPr marL="2057400" indent="-228600">
              <a:spcBef>
                <a:spcPct val="20000"/>
              </a:spcBef>
              <a:buChar char="»"/>
              <a:defRPr sz="2000">
                <a:solidFill>
                  <a:srgbClr val="000000"/>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0000"/>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0000"/>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0000"/>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0000"/>
                </a:solidFill>
                <a:latin typeface="Arial" panose="020B0604020202020204" pitchFamily="34" charset="0"/>
              </a:defRPr>
            </a:lvl9pPr>
          </a:lstStyle>
          <a:p>
            <a:pPr eaLnBrk="1" hangingPunct="1">
              <a:spcBef>
                <a:spcPct val="0"/>
              </a:spcBef>
              <a:buFontTx/>
              <a:buNone/>
            </a:pPr>
            <a:r>
              <a:rPr lang="en-US" altLang="en-US" sz="1900" b="1">
                <a:solidFill>
                  <a:srgbClr val="FFFFFF"/>
                </a:solidFill>
                <a:ea typeface="ＭＳ Ｐゴシック" panose="020B0600070205080204" pitchFamily="34" charset="-128"/>
              </a:rPr>
              <a:t>Khuyến mại về giá với bao 6 điếu (4.000đ), 10 điếu (7.000đ) và 12 điếu (8.000đ)</a:t>
            </a:r>
          </a:p>
        </p:txBody>
      </p:sp>
    </p:spTree>
    <p:extLst>
      <p:ext uri="{BB962C8B-B14F-4D97-AF65-F5344CB8AC3E}">
        <p14:creationId xmlns="" xmlns:p14="http://schemas.microsoft.com/office/powerpoint/2010/main" val="1408804197"/>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084" y="2061212"/>
            <a:ext cx="7800974" cy="2830828"/>
          </a:xfrm>
        </p:spPr>
        <p:txBody>
          <a:bodyPr>
            <a:normAutofit fontScale="90000"/>
          </a:bodyPr>
          <a:lstStyle/>
          <a:p>
            <a:pPr algn="just"/>
            <a:r>
              <a:rPr lang="en-US" dirty="0" err="1"/>
              <a:t>Nghiên</a:t>
            </a:r>
            <a:r>
              <a:rPr lang="en-US" dirty="0"/>
              <a:t> </a:t>
            </a:r>
            <a:r>
              <a:rPr lang="en-US" dirty="0" err="1"/>
              <a:t>cứu</a:t>
            </a:r>
            <a:r>
              <a:rPr lang="en-US" dirty="0"/>
              <a:t> </a:t>
            </a:r>
            <a:r>
              <a:rPr lang="en-US" dirty="0" err="1"/>
              <a:t>tại</a:t>
            </a:r>
            <a:r>
              <a:rPr lang="en-US" dirty="0"/>
              <a:t> 6 </a:t>
            </a:r>
            <a:r>
              <a:rPr lang="en-US" dirty="0" err="1"/>
              <a:t>tỉnh</a:t>
            </a:r>
            <a:r>
              <a:rPr lang="en-US" dirty="0"/>
              <a:t>/</a:t>
            </a:r>
            <a:r>
              <a:rPr lang="en-US" dirty="0" err="1"/>
              <a:t>thành</a:t>
            </a:r>
            <a:r>
              <a:rPr lang="en-US" dirty="0"/>
              <a:t> </a:t>
            </a:r>
            <a:r>
              <a:rPr lang="en-US" dirty="0" err="1"/>
              <a:t>phố</a:t>
            </a:r>
            <a:r>
              <a:rPr lang="en-US" dirty="0"/>
              <a:t> </a:t>
            </a:r>
            <a:r>
              <a:rPr lang="en-US" dirty="0" err="1"/>
              <a:t>tại</a:t>
            </a:r>
            <a:r>
              <a:rPr lang="en-US" dirty="0"/>
              <a:t> Việt Nam </a:t>
            </a:r>
            <a:r>
              <a:rPr lang="en-US" dirty="0" err="1"/>
              <a:t>năm</a:t>
            </a:r>
            <a:r>
              <a:rPr lang="en-US" dirty="0"/>
              <a:t> 2014 (</a:t>
            </a:r>
            <a:r>
              <a:rPr lang="en-US" dirty="0" err="1"/>
              <a:t>Hội</a:t>
            </a:r>
            <a:r>
              <a:rPr lang="en-US" dirty="0"/>
              <a:t> YTCC): </a:t>
            </a:r>
            <a:r>
              <a:rPr lang="en-US" dirty="0" err="1"/>
              <a:t>Thái</a:t>
            </a:r>
            <a:r>
              <a:rPr lang="en-US" dirty="0"/>
              <a:t> </a:t>
            </a:r>
            <a:r>
              <a:rPr lang="en-US" dirty="0" err="1"/>
              <a:t>Bình</a:t>
            </a:r>
            <a:r>
              <a:rPr lang="en-US" dirty="0"/>
              <a:t>, Hải Dương, Khánh </a:t>
            </a:r>
            <a:r>
              <a:rPr lang="en-US" dirty="0" err="1"/>
              <a:t>Hòa</a:t>
            </a:r>
            <a:r>
              <a:rPr lang="en-US" dirty="0"/>
              <a:t>, </a:t>
            </a:r>
            <a:r>
              <a:rPr lang="en-US" dirty="0" err="1"/>
              <a:t>Bình</a:t>
            </a:r>
            <a:r>
              <a:rPr lang="en-US" dirty="0"/>
              <a:t> </a:t>
            </a:r>
            <a:r>
              <a:rPr lang="en-US" dirty="0" err="1"/>
              <a:t>Định</a:t>
            </a:r>
            <a:r>
              <a:rPr lang="en-US" dirty="0"/>
              <a:t>, Đồng </a:t>
            </a:r>
            <a:r>
              <a:rPr lang="en-US" dirty="0" err="1"/>
              <a:t>Tháp</a:t>
            </a:r>
            <a:r>
              <a:rPr lang="en-US" dirty="0"/>
              <a:t> </a:t>
            </a:r>
            <a:r>
              <a:rPr lang="en-US" dirty="0" err="1"/>
              <a:t>và</a:t>
            </a:r>
            <a:r>
              <a:rPr lang="en-US" dirty="0"/>
              <a:t> </a:t>
            </a:r>
            <a:r>
              <a:rPr lang="en-US" dirty="0" err="1"/>
              <a:t>Bạc</a:t>
            </a:r>
            <a:r>
              <a:rPr lang="en-US" dirty="0"/>
              <a:t> </a:t>
            </a:r>
            <a:r>
              <a:rPr lang="en-US" dirty="0" err="1"/>
              <a:t>Liêu</a:t>
            </a:r>
            <a:endParaRPr lang="en-US" dirty="0"/>
          </a:p>
        </p:txBody>
      </p:sp>
    </p:spTree>
    <p:extLst>
      <p:ext uri="{BB962C8B-B14F-4D97-AF65-F5344CB8AC3E}">
        <p14:creationId xmlns="" xmlns:p14="http://schemas.microsoft.com/office/powerpoint/2010/main" val="15472858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40032" y="198123"/>
            <a:ext cx="8015286" cy="1015998"/>
          </a:xfrm>
        </p:spPr>
        <p:txBody>
          <a:bodyPr/>
          <a:lstStyle/>
          <a:p>
            <a:pPr marL="342900" indent="-342900" algn="just"/>
            <a:r>
              <a:rPr lang="en-US" altLang="en-US" sz="2800" b="1" i="1" dirty="0" err="1"/>
              <a:t>Tình</a:t>
            </a:r>
            <a:r>
              <a:rPr lang="en-US" altLang="en-US" sz="2800" b="1" i="1" dirty="0"/>
              <a:t> </a:t>
            </a:r>
            <a:r>
              <a:rPr lang="en-US" altLang="en-US" sz="2800" b="1" i="1" dirty="0" err="1"/>
              <a:t>hình</a:t>
            </a:r>
            <a:r>
              <a:rPr lang="en-US" altLang="en-US" sz="2800" b="1" i="1" dirty="0"/>
              <a:t> vi </a:t>
            </a:r>
            <a:r>
              <a:rPr lang="en-US" altLang="en-US" sz="2800" b="1" i="1" dirty="0" err="1"/>
              <a:t>phạm</a:t>
            </a:r>
            <a:r>
              <a:rPr lang="en-US" altLang="en-US" sz="2800" b="1" i="1" dirty="0"/>
              <a:t> </a:t>
            </a:r>
            <a:r>
              <a:rPr lang="en-US" altLang="en-US" sz="2800" b="1" i="1" dirty="0" err="1"/>
              <a:t>chung</a:t>
            </a:r>
            <a:r>
              <a:rPr lang="en-US" altLang="en-US" sz="2800" b="1" i="1" dirty="0"/>
              <a:t> </a:t>
            </a:r>
            <a:r>
              <a:rPr lang="en-US" altLang="en-US" sz="2800" b="1" i="1" dirty="0" err="1"/>
              <a:t>các</a:t>
            </a:r>
            <a:r>
              <a:rPr lang="en-US" altLang="en-US" sz="2800" b="1" i="1" dirty="0"/>
              <a:t> </a:t>
            </a:r>
            <a:r>
              <a:rPr lang="en-US" altLang="en-US" sz="2800" b="1" i="1" dirty="0" err="1"/>
              <a:t>quy</a:t>
            </a:r>
            <a:r>
              <a:rPr lang="en-US" altLang="en-US" sz="2800" b="1" i="1" dirty="0"/>
              <a:t> </a:t>
            </a:r>
            <a:r>
              <a:rPr lang="en-US" altLang="en-US" sz="2800" b="1" i="1" dirty="0" err="1"/>
              <a:t>định</a:t>
            </a:r>
            <a:r>
              <a:rPr lang="en-US" altLang="en-US" sz="2800" b="1" i="1" dirty="0"/>
              <a:t> </a:t>
            </a:r>
            <a:r>
              <a:rPr lang="en-US" altLang="en-US" sz="2800" b="1" i="1" dirty="0" err="1"/>
              <a:t>về</a:t>
            </a:r>
            <a:r>
              <a:rPr lang="en-US" altLang="en-US" sz="2800" b="1" i="1" dirty="0"/>
              <a:t> </a:t>
            </a:r>
            <a:r>
              <a:rPr lang="en-US" altLang="en-US" sz="2800" b="1" i="1" dirty="0" err="1"/>
              <a:t>cấm</a:t>
            </a:r>
            <a:r>
              <a:rPr lang="en-US" altLang="en-US" sz="2800" b="1" i="1" dirty="0"/>
              <a:t> </a:t>
            </a:r>
            <a:r>
              <a:rPr lang="en-US" altLang="en-US" sz="2800" b="1" i="1" dirty="0" err="1"/>
              <a:t>quảng</a:t>
            </a:r>
            <a:r>
              <a:rPr lang="en-US" altLang="en-US" sz="2800" b="1" i="1" dirty="0"/>
              <a:t> </a:t>
            </a:r>
            <a:r>
              <a:rPr lang="en-US" altLang="en-US" sz="2800" b="1" i="1" dirty="0" err="1"/>
              <a:t>cáo</a:t>
            </a:r>
            <a:r>
              <a:rPr lang="en-US" altLang="en-US" sz="2800" b="1" i="1" dirty="0"/>
              <a:t>, </a:t>
            </a:r>
            <a:r>
              <a:rPr lang="en-US" altLang="en-US" sz="2800" b="1" i="1" dirty="0" err="1"/>
              <a:t>khuyến</a:t>
            </a:r>
            <a:r>
              <a:rPr lang="en-US" altLang="en-US" sz="2800" b="1" i="1" dirty="0"/>
              <a:t> </a:t>
            </a:r>
            <a:r>
              <a:rPr lang="en-US" altLang="en-US" sz="2800" b="1" i="1" dirty="0" err="1"/>
              <a:t>mại</a:t>
            </a:r>
            <a:r>
              <a:rPr lang="en-US" altLang="en-US" sz="2800" b="1" i="1" dirty="0"/>
              <a:t> </a:t>
            </a:r>
            <a:r>
              <a:rPr lang="en-US" altLang="en-US" sz="2800" b="1" i="1" dirty="0" err="1"/>
              <a:t>thuốc</a:t>
            </a:r>
            <a:r>
              <a:rPr lang="en-US" altLang="en-US" sz="2800" b="1" i="1" dirty="0"/>
              <a:t> </a:t>
            </a:r>
            <a:r>
              <a:rPr lang="en-US" altLang="en-US" sz="2800" b="1" i="1" dirty="0" err="1"/>
              <a:t>lá</a:t>
            </a:r>
            <a:r>
              <a:rPr lang="en-US" altLang="en-US" sz="2800" b="1" i="1" dirty="0"/>
              <a:t> </a:t>
            </a:r>
            <a:r>
              <a:rPr lang="en-US" altLang="en-US" sz="2800" b="1" i="1" dirty="0" err="1"/>
              <a:t>tại</a:t>
            </a:r>
            <a:r>
              <a:rPr lang="en-US" altLang="en-US" sz="2800" b="1" i="1" dirty="0"/>
              <a:t> 3 </a:t>
            </a:r>
            <a:r>
              <a:rPr lang="en-US" altLang="en-US" sz="2800" b="1" i="1" dirty="0" err="1"/>
              <a:t>tỉnh</a:t>
            </a:r>
            <a:r>
              <a:rPr lang="en-US" altLang="en-US" sz="2800" b="1" i="1" dirty="0"/>
              <a:t> </a:t>
            </a:r>
            <a:endParaRPr lang="en-US" altLang="en-US" sz="2800" dirty="0"/>
          </a:p>
        </p:txBody>
      </p:sp>
      <p:graphicFrame>
        <p:nvGraphicFramePr>
          <p:cNvPr id="19459" name="Chart 5"/>
          <p:cNvGraphicFramePr>
            <a:graphicFrameLocks/>
          </p:cNvGraphicFramePr>
          <p:nvPr>
            <p:extLst>
              <p:ext uri="{D42A27DB-BD31-4B8C-83A1-F6EECF244321}">
                <p14:modId xmlns="" xmlns:p14="http://schemas.microsoft.com/office/powerpoint/2010/main" val="587529337"/>
              </p:ext>
            </p:extLst>
          </p:nvPr>
        </p:nvGraphicFramePr>
        <p:xfrm>
          <a:off x="1619250" y="1625600"/>
          <a:ext cx="6248400" cy="4749800"/>
        </p:xfrm>
        <a:graphic>
          <a:graphicData uri="http://schemas.openxmlformats.org/presentationml/2006/ole">
            <p:oleObj spid="_x0000_s1026" name="Chart" r:id="rId4" imgW="6438777" imgH="4638511" progId="Excel.Sheet.8">
              <p:embed/>
            </p:oleObj>
          </a:graphicData>
        </a:graphic>
      </p:graphicFrame>
    </p:spTree>
    <p:extLst>
      <p:ext uri="{BB962C8B-B14F-4D97-AF65-F5344CB8AC3E}">
        <p14:creationId xmlns="" xmlns:p14="http://schemas.microsoft.com/office/powerpoint/2010/main" val="29195746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6231" y="169333"/>
            <a:ext cx="7598569" cy="1456267"/>
          </a:xfrm>
        </p:spPr>
        <p:txBody>
          <a:bodyPr/>
          <a:lstStyle/>
          <a:p>
            <a:r>
              <a:rPr lang="en-US" altLang="en-US" sz="3200" dirty="0"/>
              <a:t>Vi pham </a:t>
            </a:r>
            <a:r>
              <a:rPr lang="en-US" altLang="en-US" sz="3200" dirty="0" err="1"/>
              <a:t>quy</a:t>
            </a:r>
            <a:r>
              <a:rPr lang="en-US" altLang="en-US" sz="3200" dirty="0"/>
              <a:t> </a:t>
            </a:r>
            <a:r>
              <a:rPr lang="en-US" altLang="en-US" sz="3200" dirty="0" err="1"/>
              <a:t>định</a:t>
            </a:r>
            <a:r>
              <a:rPr lang="en-US" altLang="en-US" sz="3200" dirty="0"/>
              <a:t> </a:t>
            </a:r>
            <a:r>
              <a:rPr lang="en-US" altLang="en-US" sz="3200" dirty="0" err="1"/>
              <a:t>trưng</a:t>
            </a:r>
            <a:r>
              <a:rPr lang="en-US" altLang="en-US" sz="3200" dirty="0"/>
              <a:t> </a:t>
            </a:r>
            <a:r>
              <a:rPr lang="en-US" altLang="en-US" sz="3200" dirty="0" err="1"/>
              <a:t>bày</a:t>
            </a:r>
            <a:r>
              <a:rPr lang="en-US" altLang="en-US" sz="3200" dirty="0"/>
              <a:t> </a:t>
            </a:r>
            <a:r>
              <a:rPr lang="en-US" altLang="en-US" sz="3200" dirty="0" err="1"/>
              <a:t>quá</a:t>
            </a:r>
            <a:r>
              <a:rPr lang="en-US" altLang="en-US" sz="3200" dirty="0"/>
              <a:t> 01 </a:t>
            </a:r>
            <a:r>
              <a:rPr lang="en-US" altLang="en-US" sz="3200" dirty="0" err="1"/>
              <a:t>bao</a:t>
            </a:r>
            <a:r>
              <a:rPr lang="en-US" altLang="en-US" sz="3200" dirty="0"/>
              <a:t>/01 </a:t>
            </a:r>
            <a:r>
              <a:rPr lang="en-US" altLang="en-US" sz="3200" dirty="0" err="1"/>
              <a:t>tút</a:t>
            </a:r>
            <a:r>
              <a:rPr lang="en-US" altLang="en-US" sz="3200" dirty="0"/>
              <a:t> </a:t>
            </a:r>
            <a:r>
              <a:rPr lang="en-US" altLang="en-US" sz="3200" dirty="0" err="1"/>
              <a:t>của</a:t>
            </a:r>
            <a:r>
              <a:rPr lang="en-US" altLang="en-US" sz="3200" dirty="0"/>
              <a:t> </a:t>
            </a:r>
            <a:r>
              <a:rPr lang="en-US" altLang="en-US" sz="3200" dirty="0" err="1"/>
              <a:t>một</a:t>
            </a:r>
            <a:r>
              <a:rPr lang="en-US" altLang="en-US" sz="3200" dirty="0"/>
              <a:t> </a:t>
            </a:r>
            <a:r>
              <a:rPr lang="en-US" altLang="en-US" sz="3200" dirty="0" err="1"/>
              <a:t>nhãn</a:t>
            </a:r>
            <a:r>
              <a:rPr lang="en-US" altLang="en-US" sz="3200" dirty="0"/>
              <a:t> </a:t>
            </a:r>
            <a:r>
              <a:rPr lang="en-US" altLang="en-US" sz="3200" dirty="0" err="1"/>
              <a:t>hiệu</a:t>
            </a:r>
            <a:r>
              <a:rPr lang="en-US" altLang="en-US" sz="3200" dirty="0"/>
              <a:t> </a:t>
            </a:r>
            <a:r>
              <a:rPr lang="en-US" altLang="en-US" sz="3200" dirty="0" err="1"/>
              <a:t>thuốc</a:t>
            </a:r>
            <a:r>
              <a:rPr lang="en-US" altLang="en-US" sz="3200" dirty="0"/>
              <a:t> </a:t>
            </a:r>
            <a:r>
              <a:rPr lang="en-US" altLang="en-US" sz="3200" dirty="0" err="1"/>
              <a:t>lá</a:t>
            </a:r>
            <a:endParaRPr lang="en-US" altLang="en-US" sz="3200" dirty="0"/>
          </a:p>
        </p:txBody>
      </p:sp>
      <p:graphicFrame>
        <p:nvGraphicFramePr>
          <p:cNvPr id="21507" name="Chart 4"/>
          <p:cNvGraphicFramePr>
            <a:graphicFrameLocks/>
          </p:cNvGraphicFramePr>
          <p:nvPr>
            <p:extLst>
              <p:ext uri="{D42A27DB-BD31-4B8C-83A1-F6EECF244321}">
                <p14:modId xmlns="" xmlns:p14="http://schemas.microsoft.com/office/powerpoint/2010/main" val="2763384363"/>
              </p:ext>
            </p:extLst>
          </p:nvPr>
        </p:nvGraphicFramePr>
        <p:xfrm>
          <a:off x="1219200" y="1625600"/>
          <a:ext cx="6705600" cy="5054600"/>
        </p:xfrm>
        <a:graphic>
          <a:graphicData uri="http://schemas.openxmlformats.org/presentationml/2006/ole">
            <p:oleObj spid="_x0000_s2050" name="Chart" r:id="rId4" imgW="8949704" imgH="5060119" progId="Excel.Sheet.8">
              <p:embed/>
            </p:oleObj>
          </a:graphicData>
        </a:graphic>
      </p:graphicFrame>
    </p:spTree>
    <p:extLst>
      <p:ext uri="{BB962C8B-B14F-4D97-AF65-F5344CB8AC3E}">
        <p14:creationId xmlns="" xmlns:p14="http://schemas.microsoft.com/office/powerpoint/2010/main" val="29221175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fontScale="90000"/>
          </a:bodyPr>
          <a:lstStyle/>
          <a:p>
            <a:r>
              <a:rPr lang="en-US" altLang="en-US" smtClean="0"/>
              <a:t>Vi phạm quy định về khuyến mại</a:t>
            </a:r>
          </a:p>
        </p:txBody>
      </p:sp>
      <p:graphicFrame>
        <p:nvGraphicFramePr>
          <p:cNvPr id="28675" name="Chart 4"/>
          <p:cNvGraphicFramePr>
            <a:graphicFrameLocks/>
          </p:cNvGraphicFramePr>
          <p:nvPr>
            <p:extLst>
              <p:ext uri="{D42A27DB-BD31-4B8C-83A1-F6EECF244321}">
                <p14:modId xmlns="" xmlns:p14="http://schemas.microsoft.com/office/powerpoint/2010/main" val="2431524894"/>
              </p:ext>
            </p:extLst>
          </p:nvPr>
        </p:nvGraphicFramePr>
        <p:xfrm>
          <a:off x="1276350" y="1778000"/>
          <a:ext cx="6591300" cy="4826000"/>
        </p:xfrm>
        <a:graphic>
          <a:graphicData uri="http://schemas.openxmlformats.org/presentationml/2006/ole">
            <p:oleObj spid="_x0000_s3074" name="Chart" r:id="rId3" imgW="8791194" imgH="4834547" progId="Excel.Sheet.8">
              <p:embed/>
            </p:oleObj>
          </a:graphicData>
        </a:graphic>
      </p:graphicFrame>
    </p:spTree>
    <p:extLst>
      <p:ext uri="{BB962C8B-B14F-4D97-AF65-F5344CB8AC3E}">
        <p14:creationId xmlns="" xmlns:p14="http://schemas.microsoft.com/office/powerpoint/2010/main" val="12859181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394337" y="198123"/>
            <a:ext cx="7598569" cy="1456267"/>
          </a:xfrm>
        </p:spPr>
        <p:txBody>
          <a:bodyPr>
            <a:normAutofit fontScale="90000"/>
          </a:bodyPr>
          <a:lstStyle/>
          <a:p>
            <a:r>
              <a:rPr lang="en-US" altLang="en-US" dirty="0"/>
              <a:t>5 </a:t>
            </a:r>
            <a:r>
              <a:rPr lang="en-US" altLang="en-US" dirty="0" err="1"/>
              <a:t>loại</a:t>
            </a:r>
            <a:r>
              <a:rPr lang="en-US" altLang="en-US" dirty="0"/>
              <a:t> </a:t>
            </a:r>
            <a:r>
              <a:rPr lang="en-US" altLang="en-US" dirty="0" err="1"/>
              <a:t>hình</a:t>
            </a:r>
            <a:r>
              <a:rPr lang="en-US" altLang="en-US" dirty="0"/>
              <a:t> vi </a:t>
            </a:r>
            <a:r>
              <a:rPr lang="en-US" altLang="en-US" dirty="0" err="1"/>
              <a:t>phạm</a:t>
            </a:r>
            <a:r>
              <a:rPr lang="en-US" altLang="en-US" dirty="0"/>
              <a:t> </a:t>
            </a:r>
            <a:r>
              <a:rPr lang="en-US" altLang="en-US" dirty="0" err="1"/>
              <a:t>quảng</a:t>
            </a:r>
            <a:r>
              <a:rPr lang="en-US" altLang="en-US" dirty="0"/>
              <a:t> </a:t>
            </a:r>
            <a:r>
              <a:rPr lang="en-US" altLang="en-US" dirty="0" err="1"/>
              <a:t>cáo</a:t>
            </a:r>
            <a:r>
              <a:rPr lang="en-US" altLang="en-US" dirty="0"/>
              <a:t>, </a:t>
            </a:r>
            <a:r>
              <a:rPr lang="en-US" altLang="en-US" dirty="0" err="1"/>
              <a:t>khuyến</a:t>
            </a:r>
            <a:r>
              <a:rPr lang="en-US" altLang="en-US" dirty="0"/>
              <a:t> </a:t>
            </a:r>
            <a:r>
              <a:rPr lang="en-US" altLang="en-US" dirty="0" err="1"/>
              <a:t>mại</a:t>
            </a:r>
            <a:r>
              <a:rPr lang="en-US" altLang="en-US" dirty="0"/>
              <a:t> </a:t>
            </a:r>
            <a:r>
              <a:rPr lang="en-US" altLang="en-US" dirty="0" err="1"/>
              <a:t>phổ</a:t>
            </a:r>
            <a:r>
              <a:rPr lang="en-US" altLang="en-US" dirty="0"/>
              <a:t> </a:t>
            </a:r>
            <a:r>
              <a:rPr lang="en-US" altLang="en-US" dirty="0" err="1"/>
              <a:t>biến</a:t>
            </a:r>
            <a:r>
              <a:rPr lang="en-US" altLang="en-US" dirty="0"/>
              <a:t> </a:t>
            </a:r>
            <a:r>
              <a:rPr lang="en-US" altLang="en-US" dirty="0" err="1"/>
              <a:t>nhất</a:t>
            </a:r>
            <a:r>
              <a:rPr lang="en-US" altLang="en-US" dirty="0"/>
              <a:t> </a:t>
            </a:r>
            <a:r>
              <a:rPr lang="en-US" altLang="en-US" dirty="0" err="1"/>
              <a:t>tại</a:t>
            </a:r>
            <a:r>
              <a:rPr lang="en-US" altLang="en-US" dirty="0"/>
              <a:t> </a:t>
            </a:r>
            <a:r>
              <a:rPr lang="en-US" altLang="en-US" dirty="0" err="1"/>
              <a:t>điểm</a:t>
            </a:r>
            <a:r>
              <a:rPr lang="en-US" altLang="en-US" dirty="0"/>
              <a:t> </a:t>
            </a:r>
            <a:r>
              <a:rPr lang="en-US" altLang="en-US" dirty="0" err="1"/>
              <a:t>bán</a:t>
            </a:r>
            <a:endParaRPr lang="en-US" altLang="en-US" dirty="0"/>
          </a:p>
        </p:txBody>
      </p:sp>
      <p:graphicFrame>
        <p:nvGraphicFramePr>
          <p:cNvPr id="6" name="Chart 5"/>
          <p:cNvGraphicFramePr>
            <a:graphicFrameLocks/>
          </p:cNvGraphicFramePr>
          <p:nvPr>
            <p:extLst>
              <p:ext uri="{D42A27DB-BD31-4B8C-83A1-F6EECF244321}">
                <p14:modId xmlns="" xmlns:p14="http://schemas.microsoft.com/office/powerpoint/2010/main" val="2476499557"/>
              </p:ext>
            </p:extLst>
          </p:nvPr>
        </p:nvGraphicFramePr>
        <p:xfrm>
          <a:off x="1314450" y="1847161"/>
          <a:ext cx="6515100" cy="49346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 xmlns:p14="http://schemas.microsoft.com/office/powerpoint/2010/main" val="22737517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609602"/>
            <a:ext cx="8023859" cy="4545328"/>
          </a:xfrm>
        </p:spPr>
        <p:txBody>
          <a:bodyPr>
            <a:normAutofit/>
          </a:bodyPr>
          <a:lstStyle/>
          <a:p>
            <a:pPr algn="ctr"/>
            <a:r>
              <a:rPr lang="en-US" sz="4400" b="1" dirty="0" err="1" smtClean="0"/>
              <a:t>Những</a:t>
            </a:r>
            <a:r>
              <a:rPr lang="en-US" sz="4400" b="1" dirty="0" smtClean="0"/>
              <a:t> </a:t>
            </a:r>
            <a:r>
              <a:rPr lang="en-US" sz="4400" b="1" dirty="0" err="1" smtClean="0"/>
              <a:t>vấn</a:t>
            </a:r>
            <a:r>
              <a:rPr lang="en-US" sz="4400" b="1" dirty="0" smtClean="0"/>
              <a:t> </a:t>
            </a:r>
            <a:r>
              <a:rPr lang="en-US" sz="4400" b="1" dirty="0" err="1" smtClean="0"/>
              <a:t>đề</a:t>
            </a:r>
            <a:r>
              <a:rPr lang="en-US" sz="4400" b="1" dirty="0" smtClean="0"/>
              <a:t> </a:t>
            </a:r>
            <a:r>
              <a:rPr lang="en-US" sz="4400" b="1" dirty="0" err="1" smtClean="0"/>
              <a:t>điển</a:t>
            </a:r>
            <a:r>
              <a:rPr lang="en-US" sz="4400" b="1" dirty="0" smtClean="0"/>
              <a:t> </a:t>
            </a:r>
            <a:r>
              <a:rPr lang="en-US" sz="4400" b="1" dirty="0" err="1" smtClean="0"/>
              <a:t>hình</a:t>
            </a:r>
            <a:r>
              <a:rPr lang="en-US" sz="4400" b="1" dirty="0" smtClean="0"/>
              <a:t> </a:t>
            </a:r>
            <a:r>
              <a:rPr lang="en-US" sz="4400" b="1" dirty="0" err="1" smtClean="0"/>
              <a:t>còn</a:t>
            </a:r>
            <a:r>
              <a:rPr lang="en-US" sz="4400" b="1" dirty="0" smtClean="0"/>
              <a:t> </a:t>
            </a:r>
            <a:r>
              <a:rPr lang="en-US" sz="4400" b="1" dirty="0" err="1" smtClean="0"/>
              <a:t>tồn</a:t>
            </a:r>
            <a:r>
              <a:rPr lang="en-US" sz="4400" b="1" dirty="0" smtClean="0"/>
              <a:t> </a:t>
            </a:r>
            <a:r>
              <a:rPr lang="en-US" sz="4400" b="1" dirty="0" err="1" smtClean="0"/>
              <a:t>tại</a:t>
            </a:r>
            <a:r>
              <a:rPr lang="en-US" sz="4400" b="1" dirty="0" smtClean="0"/>
              <a:t> </a:t>
            </a:r>
            <a:r>
              <a:rPr lang="en-US" sz="4400" b="1" dirty="0" err="1" smtClean="0"/>
              <a:t>trong</a:t>
            </a:r>
            <a:r>
              <a:rPr lang="en-US" sz="4400" b="1" dirty="0" smtClean="0"/>
              <a:t> </a:t>
            </a:r>
            <a:r>
              <a:rPr lang="en-US" sz="4400" b="1" dirty="0" err="1" smtClean="0"/>
              <a:t>việc</a:t>
            </a:r>
            <a:r>
              <a:rPr lang="en-US" sz="4400" b="1" dirty="0" smtClean="0"/>
              <a:t> thực </a:t>
            </a:r>
            <a:r>
              <a:rPr lang="en-US" sz="4400" b="1" dirty="0" err="1" smtClean="0"/>
              <a:t>thi</a:t>
            </a:r>
            <a:r>
              <a:rPr lang="en-US" sz="4400" b="1" dirty="0" smtClean="0"/>
              <a:t> </a:t>
            </a:r>
            <a:r>
              <a:rPr lang="en-US" sz="4400" b="1" dirty="0" err="1" smtClean="0"/>
              <a:t>các</a:t>
            </a:r>
            <a:r>
              <a:rPr lang="en-US" sz="4400" b="1" dirty="0" smtClean="0"/>
              <a:t> </a:t>
            </a:r>
            <a:r>
              <a:rPr lang="en-US" sz="4400" b="1" dirty="0" err="1" smtClean="0"/>
              <a:t>quy</a:t>
            </a:r>
            <a:r>
              <a:rPr lang="en-US" sz="4400" b="1" dirty="0" smtClean="0"/>
              <a:t> </a:t>
            </a:r>
            <a:r>
              <a:rPr lang="en-US" sz="4400" b="1" dirty="0" err="1" smtClean="0"/>
              <a:t>định</a:t>
            </a:r>
            <a:r>
              <a:rPr lang="en-US" sz="4400" b="1" dirty="0" smtClean="0"/>
              <a:t> liên </a:t>
            </a:r>
            <a:r>
              <a:rPr lang="en-US" sz="4400" b="1" dirty="0" err="1" smtClean="0"/>
              <a:t>quan</a:t>
            </a:r>
            <a:r>
              <a:rPr lang="en-US" sz="4400" b="1" dirty="0" smtClean="0"/>
              <a:t> </a:t>
            </a:r>
            <a:r>
              <a:rPr lang="en-US" sz="4400" b="1" dirty="0" err="1" smtClean="0"/>
              <a:t>đến</a:t>
            </a:r>
            <a:r>
              <a:rPr lang="en-US" sz="4400" b="1" dirty="0" smtClean="0"/>
              <a:t> </a:t>
            </a:r>
            <a:r>
              <a:rPr lang="en-US" sz="4400" b="1" dirty="0" err="1" smtClean="0"/>
              <a:t>cấm</a:t>
            </a:r>
            <a:r>
              <a:rPr lang="en-US" sz="4400" b="1" dirty="0" smtClean="0"/>
              <a:t> </a:t>
            </a:r>
            <a:r>
              <a:rPr lang="en-US" sz="4400" b="1" dirty="0" err="1" smtClean="0"/>
              <a:t>quảng</a:t>
            </a:r>
            <a:r>
              <a:rPr lang="en-US" sz="4400" b="1" dirty="0" smtClean="0"/>
              <a:t> </a:t>
            </a:r>
            <a:r>
              <a:rPr lang="en-US" sz="4400" b="1" dirty="0" err="1" smtClean="0"/>
              <a:t>cáo</a:t>
            </a:r>
            <a:r>
              <a:rPr lang="en-US" sz="4400" b="1" dirty="0" smtClean="0"/>
              <a:t>, </a:t>
            </a:r>
            <a:r>
              <a:rPr lang="en-US" sz="4400" b="1" dirty="0" err="1" smtClean="0"/>
              <a:t>khuyến</a:t>
            </a:r>
            <a:r>
              <a:rPr lang="en-US" sz="4400" b="1" dirty="0" smtClean="0"/>
              <a:t> </a:t>
            </a:r>
            <a:r>
              <a:rPr lang="en-US" sz="4400" b="1" dirty="0" err="1" smtClean="0"/>
              <a:t>mại</a:t>
            </a:r>
            <a:r>
              <a:rPr lang="en-US" sz="4400" b="1" dirty="0" smtClean="0"/>
              <a:t> </a:t>
            </a:r>
            <a:r>
              <a:rPr lang="en-US" sz="4400" b="1" dirty="0" err="1" smtClean="0"/>
              <a:t>và</a:t>
            </a:r>
            <a:r>
              <a:rPr lang="en-US" sz="4400" b="1" dirty="0" smtClean="0"/>
              <a:t> </a:t>
            </a:r>
            <a:r>
              <a:rPr lang="en-US" sz="4400" b="1" dirty="0" err="1" smtClean="0"/>
              <a:t>tài</a:t>
            </a:r>
            <a:r>
              <a:rPr lang="en-US" sz="4400" b="1" dirty="0" smtClean="0"/>
              <a:t> </a:t>
            </a:r>
            <a:r>
              <a:rPr lang="en-US" sz="4400" b="1" dirty="0" err="1" smtClean="0"/>
              <a:t>trợ</a:t>
            </a:r>
            <a:r>
              <a:rPr lang="en-US" sz="4400" b="1" dirty="0" smtClean="0"/>
              <a:t> </a:t>
            </a:r>
            <a:r>
              <a:rPr lang="en-US" sz="4400" b="1" dirty="0" err="1" smtClean="0"/>
              <a:t>thuốc</a:t>
            </a:r>
            <a:r>
              <a:rPr lang="en-US" sz="4400" b="1" dirty="0" smtClean="0"/>
              <a:t> </a:t>
            </a:r>
            <a:r>
              <a:rPr lang="en-US" sz="4400" b="1" dirty="0" err="1" smtClean="0"/>
              <a:t>lá</a:t>
            </a:r>
            <a:r>
              <a:rPr lang="en-US" sz="4400" b="1" dirty="0" smtClean="0"/>
              <a:t> </a:t>
            </a:r>
            <a:r>
              <a:rPr lang="en-US" sz="4400" b="1" dirty="0" err="1" smtClean="0"/>
              <a:t>tại</a:t>
            </a:r>
            <a:r>
              <a:rPr lang="en-US" sz="4400" b="1" dirty="0" smtClean="0"/>
              <a:t> </a:t>
            </a:r>
            <a:r>
              <a:rPr lang="en-US" sz="4400" b="1" dirty="0" err="1" smtClean="0"/>
              <a:t>việt</a:t>
            </a:r>
            <a:r>
              <a:rPr lang="en-US" sz="4400" b="1" dirty="0" smtClean="0"/>
              <a:t> nam</a:t>
            </a:r>
            <a:endParaRPr lang="en-US" sz="4400" b="1" dirty="0"/>
          </a:p>
        </p:txBody>
      </p:sp>
    </p:spTree>
    <p:extLst>
      <p:ext uri="{BB962C8B-B14F-4D97-AF65-F5344CB8AC3E}">
        <p14:creationId xmlns="" xmlns:p14="http://schemas.microsoft.com/office/powerpoint/2010/main" val="27656822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huong\Downloads\Vi pham Taps\20140617_160623.jpg"/>
          <p:cNvPicPr>
            <a:picLocks noChangeAspect="1" noChangeArrowheads="1"/>
          </p:cNvPicPr>
          <p:nvPr/>
        </p:nvPicPr>
        <p:blipFill>
          <a:blip r:embed="rId2" cstate="email">
            <a:extLst>
              <a:ext uri="{28A0092B-C50C-407E-A947-70E740481C1C}">
                <a14:useLocalDpi xmlns="" xmlns:a14="http://schemas.microsoft.com/office/drawing/2010/main"/>
              </a:ext>
            </a:extLst>
          </a:blip>
          <a:srcRect/>
          <a:stretch>
            <a:fillRect/>
          </a:stretch>
        </p:blipFill>
        <p:spPr bwMode="auto">
          <a:xfrm>
            <a:off x="1133475" y="0"/>
            <a:ext cx="3857625"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3010" name="Picture 2"/>
          <p:cNvPicPr>
            <a:picLocks noGrp="1" noChangeAspect="1" noChangeArrowheads="1"/>
          </p:cNvPicPr>
          <p:nvPr>
            <p:ph idx="1"/>
          </p:nvPr>
        </p:nvPicPr>
        <p:blipFill>
          <a:blip r:embed="rId3" cstate="email">
            <a:extLst>
              <a:ext uri="{28A0092B-C50C-407E-A947-70E740481C1C}">
                <a14:useLocalDpi xmlns="" xmlns:a14="http://schemas.microsoft.com/office/drawing/2010/main"/>
              </a:ext>
            </a:extLst>
          </a:blip>
          <a:srcRect/>
          <a:stretch>
            <a:fillRect/>
          </a:stretch>
        </p:blipFill>
        <p:spPr>
          <a:xfrm>
            <a:off x="4089799" y="26988"/>
            <a:ext cx="3898106" cy="3886200"/>
          </a:xfrm>
        </p:spPr>
      </p:pic>
      <p:pic>
        <p:nvPicPr>
          <p:cNvPr id="43012" name="Picture 4" descr="C:\Users\huong\Downloads\Vi pham Taps\IMG_20140527_151454.jpg"/>
          <p:cNvPicPr>
            <a:picLocks noChangeAspect="1" noChangeArrowheads="1"/>
          </p:cNvPicPr>
          <p:nvPr/>
        </p:nvPicPr>
        <p:blipFill>
          <a:blip r:embed="rId4" cstate="email">
            <a:extLst>
              <a:ext uri="{28A0092B-C50C-407E-A947-70E740481C1C}">
                <a14:useLocalDpi xmlns="" xmlns:a14="http://schemas.microsoft.com/office/drawing/2010/main"/>
              </a:ext>
            </a:extLst>
          </a:blip>
          <a:srcRect/>
          <a:stretch>
            <a:fillRect/>
          </a:stretch>
        </p:blipFill>
        <p:spPr bwMode="auto">
          <a:xfrm>
            <a:off x="4991100" y="3848100"/>
            <a:ext cx="3009900" cy="3009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a:spLocks noChangeArrowheads="1"/>
          </p:cNvSpPr>
          <p:nvPr/>
        </p:nvSpPr>
        <p:spPr bwMode="auto">
          <a:xfrm>
            <a:off x="3486150" y="5562600"/>
            <a:ext cx="1257300" cy="762000"/>
          </a:xfrm>
          <a:prstGeom prst="ellipse">
            <a:avLst/>
          </a:prstGeom>
          <a:noFill/>
          <a:ln w="38100" algn="ctr">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7" name="Oval 6"/>
          <p:cNvSpPr>
            <a:spLocks noChangeArrowheads="1"/>
          </p:cNvSpPr>
          <p:nvPr/>
        </p:nvSpPr>
        <p:spPr bwMode="auto">
          <a:xfrm>
            <a:off x="6686550" y="6172200"/>
            <a:ext cx="571500" cy="457200"/>
          </a:xfrm>
          <a:prstGeom prst="ellipse">
            <a:avLst/>
          </a:prstGeom>
          <a:noFill/>
          <a:ln w="38100" algn="ctr">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15368" name="Oval 2"/>
          <p:cNvSpPr>
            <a:spLocks noChangeArrowheads="1"/>
          </p:cNvSpPr>
          <p:nvPr/>
        </p:nvSpPr>
        <p:spPr bwMode="auto">
          <a:xfrm>
            <a:off x="6686550" y="533400"/>
            <a:ext cx="1371600" cy="1371600"/>
          </a:xfrm>
          <a:prstGeom prst="ellipse">
            <a:avLst/>
          </a:prstGeom>
          <a:noFill/>
          <a:ln w="28575" algn="ctr">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defRPr>
            </a:lvl9pPr>
          </a:lstStyle>
          <a:p>
            <a:pPr>
              <a:spcBef>
                <a:spcPct val="0"/>
              </a:spcBef>
              <a:buClrTx/>
              <a:buSzTx/>
              <a:buFontTx/>
              <a:buNone/>
            </a:pPr>
            <a:endParaRPr lang="en-US" altLang="en-US" sz="1800"/>
          </a:p>
        </p:txBody>
      </p:sp>
      <p:sp>
        <p:nvSpPr>
          <p:cNvPr id="3" name="Title 2"/>
          <p:cNvSpPr>
            <a:spLocks noGrp="1"/>
          </p:cNvSpPr>
          <p:nvPr>
            <p:ph type="title"/>
          </p:nvPr>
        </p:nvSpPr>
        <p:spPr/>
        <p:txBody>
          <a:bodyPr/>
          <a:lstStyle/>
          <a:p>
            <a:endParaRPr lang="en-US"/>
          </a:p>
        </p:txBody>
      </p:sp>
    </p:spTree>
    <p:extLst>
      <p:ext uri="{BB962C8B-B14F-4D97-AF65-F5344CB8AC3E}">
        <p14:creationId xmlns="" xmlns:p14="http://schemas.microsoft.com/office/powerpoint/2010/main" val="35625170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6" presetClass="entr" presetSubtype="21" fill="hold" nodeType="clickEffect">
                                  <p:stCondLst>
                                    <p:cond delay="0"/>
                                  </p:stCondLst>
                                  <p:childTnLst>
                                    <p:set>
                                      <p:cBhvr>
                                        <p:cTn id="13" dur="1" fill="hold">
                                          <p:stCondLst>
                                            <p:cond delay="0"/>
                                          </p:stCondLst>
                                        </p:cTn>
                                        <p:tgtEl>
                                          <p:spTgt spid="43010"/>
                                        </p:tgtEl>
                                        <p:attrNameLst>
                                          <p:attrName>style.visibility</p:attrName>
                                        </p:attrNameLst>
                                      </p:cBhvr>
                                      <p:to>
                                        <p:strVal val="visible"/>
                                      </p:to>
                                    </p:set>
                                    <p:animEffect transition="in" filter="barn(inVertical)">
                                      <p:cBhvr>
                                        <p:cTn id="14" dur="500"/>
                                        <p:tgtEl>
                                          <p:spTgt spid="4301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43012"/>
                                        </p:tgtEl>
                                        <p:attrNameLst>
                                          <p:attrName>style.visibility</p:attrName>
                                        </p:attrNameLst>
                                      </p:cBhvr>
                                      <p:to>
                                        <p:strVal val="visible"/>
                                      </p:to>
                                    </p:set>
                                    <p:animEffect transition="in" filter="wipe(down)">
                                      <p:cBhvr>
                                        <p:cTn id="19" dur="500"/>
                                        <p:tgtEl>
                                          <p:spTgt spid="430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15368"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22" name="Picture 2" descr="E:\7_My Pictures\hinh anh vi pham\hinh anh vi pham_burn dia\tu_hop trung bay quang cao\Picture 212.jpg"/>
          <p:cNvPicPr>
            <a:picLocks noChangeAspect="1" noChangeArrowheads="1"/>
          </p:cNvPicPr>
          <p:nvPr/>
        </p:nvPicPr>
        <p:blipFill rotWithShape="1">
          <a:blip r:embed="rId2" cstate="email">
            <a:extLst>
              <a:ext uri="{28A0092B-C50C-407E-A947-70E740481C1C}">
                <a14:useLocalDpi xmlns="" xmlns:a14="http://schemas.microsoft.com/office/drawing/2010/main"/>
              </a:ext>
            </a:extLst>
          </a:blip>
          <a:srcRect/>
          <a:stretch/>
        </p:blipFill>
        <p:spPr bwMode="auto">
          <a:xfrm>
            <a:off x="6137910" y="144463"/>
            <a:ext cx="2811780" cy="29961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723" name="Title 1"/>
          <p:cNvSpPr>
            <a:spLocks noGrp="1"/>
          </p:cNvSpPr>
          <p:nvPr>
            <p:ph type="title"/>
          </p:nvPr>
        </p:nvSpPr>
        <p:spPr>
          <a:xfrm>
            <a:off x="237172" y="144462"/>
            <a:ext cx="4672013" cy="1143000"/>
          </a:xfrm>
        </p:spPr>
        <p:txBody>
          <a:bodyPr/>
          <a:lstStyle/>
          <a:p>
            <a:pPr algn="just"/>
            <a:r>
              <a:rPr lang="en-US" altLang="en-US" sz="2700" dirty="0" err="1" smtClean="0"/>
              <a:t>Trưng</a:t>
            </a:r>
            <a:r>
              <a:rPr lang="en-US" altLang="en-US" sz="2700" dirty="0" smtClean="0"/>
              <a:t> </a:t>
            </a:r>
            <a:r>
              <a:rPr lang="en-US" altLang="en-US" sz="2700" dirty="0" err="1" smtClean="0"/>
              <a:t>bày</a:t>
            </a:r>
            <a:r>
              <a:rPr lang="en-US" altLang="en-US" sz="2700" dirty="0" smtClean="0"/>
              <a:t> </a:t>
            </a:r>
            <a:r>
              <a:rPr lang="en-US" altLang="en-US" sz="2700" dirty="0" err="1" smtClean="0"/>
              <a:t>quá</a:t>
            </a:r>
            <a:r>
              <a:rPr lang="en-US" altLang="en-US" sz="2700" dirty="0" smtClean="0"/>
              <a:t> 1 </a:t>
            </a:r>
            <a:r>
              <a:rPr lang="en-US" altLang="en-US" sz="2700" dirty="0" err="1" smtClean="0"/>
              <a:t>bao</a:t>
            </a:r>
            <a:r>
              <a:rPr lang="en-US" altLang="en-US" sz="2700" dirty="0" smtClean="0"/>
              <a:t>/</a:t>
            </a:r>
            <a:r>
              <a:rPr lang="en-US" altLang="en-US" sz="2700" dirty="0" err="1" smtClean="0"/>
              <a:t>tút</a:t>
            </a:r>
            <a:r>
              <a:rPr lang="en-US" altLang="en-US" sz="2700" dirty="0" smtClean="0"/>
              <a:t> </a:t>
            </a:r>
            <a:r>
              <a:rPr lang="en-US" altLang="en-US" sz="2700" dirty="0" err="1" smtClean="0"/>
              <a:t>thuốc</a:t>
            </a:r>
            <a:r>
              <a:rPr lang="en-US" altLang="en-US" sz="2700" dirty="0" smtClean="0"/>
              <a:t> </a:t>
            </a:r>
            <a:r>
              <a:rPr lang="en-US" altLang="en-US" sz="2700" dirty="0" err="1" smtClean="0"/>
              <a:t>lá</a:t>
            </a:r>
            <a:r>
              <a:rPr lang="en-US" altLang="en-US" sz="2700" dirty="0" smtClean="0"/>
              <a:t> </a:t>
            </a:r>
            <a:r>
              <a:rPr lang="en-US" altLang="en-US" sz="2700" dirty="0" err="1" smtClean="0"/>
              <a:t>của</a:t>
            </a:r>
            <a:r>
              <a:rPr lang="en-US" altLang="en-US" sz="2700" dirty="0" smtClean="0"/>
              <a:t> </a:t>
            </a:r>
            <a:r>
              <a:rPr lang="en-US" altLang="en-US" sz="2700" dirty="0" err="1" smtClean="0"/>
              <a:t>cùng</a:t>
            </a:r>
            <a:r>
              <a:rPr lang="en-US" altLang="en-US" sz="2700" dirty="0" smtClean="0"/>
              <a:t> 1 </a:t>
            </a:r>
            <a:r>
              <a:rPr lang="en-US" altLang="en-US" sz="2700" dirty="0" err="1" smtClean="0"/>
              <a:t>nhãn</a:t>
            </a:r>
            <a:r>
              <a:rPr lang="en-US" altLang="en-US" sz="2700" dirty="0" smtClean="0"/>
              <a:t> </a:t>
            </a:r>
            <a:r>
              <a:rPr lang="en-US" altLang="en-US" sz="2700" dirty="0" err="1" smtClean="0"/>
              <a:t>hiệu</a:t>
            </a:r>
            <a:r>
              <a:rPr lang="en-US" altLang="en-US" sz="2700" dirty="0" smtClean="0"/>
              <a:t> </a:t>
            </a:r>
            <a:r>
              <a:rPr lang="en-US" altLang="en-US" sz="2700" dirty="0" err="1" smtClean="0"/>
              <a:t>thuốc</a:t>
            </a:r>
            <a:r>
              <a:rPr lang="en-US" altLang="en-US" sz="2700" dirty="0" smtClean="0"/>
              <a:t> </a:t>
            </a:r>
            <a:r>
              <a:rPr lang="en-US" altLang="en-US" sz="2700" dirty="0" err="1" smtClean="0"/>
              <a:t>lá</a:t>
            </a:r>
            <a:endParaRPr lang="en-US" altLang="en-US" sz="2700" dirty="0"/>
          </a:p>
        </p:txBody>
      </p:sp>
      <p:pic>
        <p:nvPicPr>
          <p:cNvPr id="3" name="Picture 2"/>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177165" y="3524726"/>
            <a:ext cx="3260408" cy="3260408"/>
          </a:xfrm>
          <a:prstGeom prst="rect">
            <a:avLst/>
          </a:prstGeom>
        </p:spPr>
      </p:pic>
      <p:pic>
        <p:nvPicPr>
          <p:cNvPr id="9" name="Picture 8"/>
          <p:cNvPicPr>
            <a:picLocks noChangeAspect="1"/>
          </p:cNvPicPr>
          <p:nvPr/>
        </p:nvPicPr>
        <p:blipFill rotWithShape="1">
          <a:blip r:embed="rId4" cstate="email">
            <a:extLst>
              <a:ext uri="{28A0092B-C50C-407E-A947-70E740481C1C}">
                <a14:useLocalDpi xmlns="" xmlns:a14="http://schemas.microsoft.com/office/drawing/2010/main"/>
              </a:ext>
            </a:extLst>
          </a:blip>
          <a:srcRect/>
          <a:stretch/>
        </p:blipFill>
        <p:spPr>
          <a:xfrm>
            <a:off x="1105853" y="1813084"/>
            <a:ext cx="6686550" cy="3771900"/>
          </a:xfrm>
          <a:prstGeom prst="rect">
            <a:avLst/>
          </a:prstGeom>
        </p:spPr>
      </p:pic>
    </p:spTree>
    <p:extLst>
      <p:ext uri="{BB962C8B-B14F-4D97-AF65-F5344CB8AC3E}">
        <p14:creationId xmlns="" xmlns:p14="http://schemas.microsoft.com/office/powerpoint/2010/main" val="42062853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22"/>
                                        </p:tgtEl>
                                        <p:attrNameLst>
                                          <p:attrName>style.visibility</p:attrName>
                                        </p:attrNameLst>
                                      </p:cBhvr>
                                      <p:to>
                                        <p:strVal val="visible"/>
                                      </p:to>
                                    </p:set>
                                    <p:animEffect transition="in" filter="barn(inVertical)">
                                      <p:cBhvr>
                                        <p:cTn id="7" dur="500"/>
                                        <p:tgtEl>
                                          <p:spTgt spid="307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307" y="266702"/>
            <a:ext cx="3326129" cy="1699258"/>
          </a:xfrm>
        </p:spPr>
        <p:txBody>
          <a:bodyPr>
            <a:normAutofit fontScale="90000"/>
          </a:bodyPr>
          <a:lstStyle/>
          <a:p>
            <a:r>
              <a:rPr lang="en-US" dirty="0" err="1" smtClean="0"/>
              <a:t>Mô</a:t>
            </a:r>
            <a:r>
              <a:rPr lang="en-US" dirty="0" smtClean="0"/>
              <a:t> </a:t>
            </a:r>
            <a:r>
              <a:rPr lang="en-US" dirty="0" err="1" smtClean="0"/>
              <a:t>hình</a:t>
            </a:r>
            <a:r>
              <a:rPr lang="en-US" dirty="0" smtClean="0"/>
              <a:t> </a:t>
            </a:r>
            <a:r>
              <a:rPr lang="en-US" dirty="0" err="1" smtClean="0"/>
              <a:t>sản</a:t>
            </a:r>
            <a:r>
              <a:rPr lang="en-US" dirty="0" smtClean="0"/>
              <a:t> </a:t>
            </a:r>
            <a:r>
              <a:rPr lang="en-US" dirty="0" err="1" smtClean="0"/>
              <a:t>phẩm</a:t>
            </a:r>
            <a:r>
              <a:rPr lang="en-US" dirty="0" smtClean="0"/>
              <a:t> </a:t>
            </a:r>
            <a:r>
              <a:rPr lang="en-US" dirty="0" err="1" smtClean="0"/>
              <a:t>quảng</a:t>
            </a:r>
            <a:r>
              <a:rPr lang="en-US" dirty="0" smtClean="0"/>
              <a:t> </a:t>
            </a:r>
            <a:r>
              <a:rPr lang="en-US" dirty="0" err="1" smtClean="0"/>
              <a:t>bá</a:t>
            </a:r>
            <a:r>
              <a:rPr lang="en-US" dirty="0" smtClean="0"/>
              <a:t> </a:t>
            </a:r>
            <a:r>
              <a:rPr lang="en-US" dirty="0" err="1" smtClean="0"/>
              <a:t>mặt</a:t>
            </a:r>
            <a:r>
              <a:rPr lang="en-US" dirty="0" smtClean="0"/>
              <a:t> </a:t>
            </a:r>
            <a:r>
              <a:rPr lang="en-US" dirty="0" err="1" smtClean="0"/>
              <a:t>hàng</a:t>
            </a:r>
            <a:r>
              <a:rPr lang="en-US" dirty="0" smtClean="0"/>
              <a:t> </a:t>
            </a:r>
            <a:r>
              <a:rPr lang="en-US" dirty="0" err="1" smtClean="0"/>
              <a:t>thuốc</a:t>
            </a:r>
            <a:r>
              <a:rPr lang="en-US" dirty="0" smtClean="0"/>
              <a:t> </a:t>
            </a:r>
            <a:r>
              <a:rPr lang="en-US" dirty="0" err="1" smtClean="0"/>
              <a:t>lá</a:t>
            </a:r>
            <a:endParaRPr lang="en-US" dirty="0"/>
          </a:p>
        </p:txBody>
      </p:sp>
      <p:pic>
        <p:nvPicPr>
          <p:cNvPr id="4" name="Picture 3"/>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3863341" y="457200"/>
            <a:ext cx="5280659" cy="5280660"/>
          </a:xfrm>
          <a:prstGeom prst="rect">
            <a:avLst/>
          </a:prstGeom>
        </p:spPr>
      </p:pic>
      <p:pic>
        <p:nvPicPr>
          <p:cNvPr id="8" name="Picture 7"/>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0" y="2194560"/>
            <a:ext cx="2623185" cy="4663440"/>
          </a:xfrm>
          <a:prstGeom prst="rect">
            <a:avLst/>
          </a:prstGeom>
        </p:spPr>
      </p:pic>
      <p:pic>
        <p:nvPicPr>
          <p:cNvPr id="7" name="Picture 6"/>
          <p:cNvPicPr>
            <a:picLocks noChangeAspect="1"/>
          </p:cNvPicPr>
          <p:nvPr/>
        </p:nvPicPr>
        <p:blipFill rotWithShape="1">
          <a:blip r:embed="rId4" cstate="email">
            <a:extLst>
              <a:ext uri="{28A0092B-C50C-407E-A947-70E740481C1C}">
                <a14:useLocalDpi xmlns="" xmlns:a14="http://schemas.microsoft.com/office/drawing/2010/main"/>
              </a:ext>
            </a:extLst>
          </a:blip>
          <a:srcRect r="-187"/>
          <a:stretch/>
        </p:blipFill>
        <p:spPr>
          <a:xfrm>
            <a:off x="1557337" y="3554730"/>
            <a:ext cx="7586663" cy="3303270"/>
          </a:xfrm>
          <a:prstGeom prst="rect">
            <a:avLst/>
          </a:prstGeom>
        </p:spPr>
      </p:pic>
    </p:spTree>
    <p:extLst>
      <p:ext uri="{BB962C8B-B14F-4D97-AF65-F5344CB8AC3E}">
        <p14:creationId xmlns="" xmlns:p14="http://schemas.microsoft.com/office/powerpoint/2010/main" val="239667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 xmlns:a14="http://schemas.microsoft.com/office/drawing/2010/main"/>
              </a:ext>
            </a:extLst>
          </a:blip>
          <a:srcRect/>
          <a:stretch/>
        </p:blipFill>
        <p:spPr>
          <a:xfrm>
            <a:off x="1688782" y="1231974"/>
            <a:ext cx="5855018" cy="3685392"/>
          </a:xfrm>
          <a:prstGeom prst="rect">
            <a:avLst/>
          </a:prstGeom>
        </p:spPr>
      </p:pic>
      <p:sp>
        <p:nvSpPr>
          <p:cNvPr id="2" name="Title 1"/>
          <p:cNvSpPr>
            <a:spLocks noGrp="1"/>
          </p:cNvSpPr>
          <p:nvPr>
            <p:ph type="title"/>
          </p:nvPr>
        </p:nvSpPr>
        <p:spPr>
          <a:xfrm>
            <a:off x="142875" y="251778"/>
            <a:ext cx="4857750" cy="868362"/>
          </a:xfrm>
        </p:spPr>
        <p:txBody>
          <a:bodyPr>
            <a:normAutofit fontScale="90000"/>
          </a:bodyPr>
          <a:lstStyle/>
          <a:p>
            <a:pPr>
              <a:defRPr/>
            </a:pPr>
            <a:r>
              <a:rPr lang="en-US" dirty="0" err="1" smtClean="0"/>
              <a:t>Sử</a:t>
            </a:r>
            <a:r>
              <a:rPr lang="en-US" dirty="0" smtClean="0"/>
              <a:t> </a:t>
            </a:r>
            <a:r>
              <a:rPr lang="en-US" dirty="0" err="1" smtClean="0"/>
              <a:t>dụng</a:t>
            </a:r>
            <a:r>
              <a:rPr lang="en-US" dirty="0" smtClean="0"/>
              <a:t> </a:t>
            </a:r>
            <a:r>
              <a:rPr lang="en-US" dirty="0" err="1" smtClean="0"/>
              <a:t>mô</a:t>
            </a:r>
            <a:r>
              <a:rPr lang="en-US" dirty="0" smtClean="0"/>
              <a:t> </a:t>
            </a:r>
            <a:r>
              <a:rPr lang="en-US" dirty="0" err="1" smtClean="0"/>
              <a:t>hình</a:t>
            </a:r>
            <a:r>
              <a:rPr lang="en-US" dirty="0" smtClean="0"/>
              <a:t> </a:t>
            </a:r>
            <a:r>
              <a:rPr lang="en-US" dirty="0" err="1" smtClean="0"/>
              <a:t>bao</a:t>
            </a:r>
            <a:r>
              <a:rPr lang="en-US" dirty="0" smtClean="0"/>
              <a:t> </a:t>
            </a:r>
            <a:r>
              <a:rPr lang="en-US" dirty="0" err="1" smtClean="0"/>
              <a:t>thuốc</a:t>
            </a:r>
            <a:endParaRPr lang="en-US" dirty="0"/>
          </a:p>
        </p:txBody>
      </p:sp>
      <p:pic>
        <p:nvPicPr>
          <p:cNvPr id="4" name="Content Placeholder 3" descr="IMG_0372.jpg"/>
          <p:cNvPicPr>
            <a:picLocks noGrp="1" noChangeAspect="1"/>
          </p:cNvPicPr>
          <p:nvPr>
            <p:ph idx="1"/>
          </p:nvPr>
        </p:nvPicPr>
        <p:blipFill>
          <a:blip r:embed="rId3">
            <a:extLst>
              <a:ext uri="{28A0092B-C50C-407E-A947-70E740481C1C}">
                <a14:useLocalDpi xmlns="" xmlns:a14="http://schemas.microsoft.com/office/drawing/2010/main"/>
              </a:ext>
            </a:extLst>
          </a:blip>
          <a:srcRect/>
          <a:stretch>
            <a:fillRect/>
          </a:stretch>
        </p:blipFill>
        <p:spPr>
          <a:xfrm>
            <a:off x="1943101" y="1905000"/>
            <a:ext cx="1569244" cy="2789238"/>
          </a:xfrm>
        </p:spPr>
      </p:pic>
      <p:pic>
        <p:nvPicPr>
          <p:cNvPr id="5" name="Picture 4" descr="IMG_0373.jpg"/>
          <p:cNvPicPr>
            <a:picLocks noChangeAspect="1"/>
          </p:cNvPicPr>
          <p:nvPr/>
        </p:nvPicPr>
        <p:blipFill>
          <a:blip r:embed="rId4">
            <a:extLst>
              <a:ext uri="{28A0092B-C50C-407E-A947-70E740481C1C}">
                <a14:useLocalDpi xmlns="" xmlns:a14="http://schemas.microsoft.com/office/drawing/2010/main"/>
              </a:ext>
            </a:extLst>
          </a:blip>
          <a:srcRect/>
          <a:stretch>
            <a:fillRect/>
          </a:stretch>
        </p:blipFill>
        <p:spPr bwMode="auto">
          <a:xfrm>
            <a:off x="3886200" y="1905000"/>
            <a:ext cx="1585913" cy="281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5" descr="IMG_0374.jpg"/>
          <p:cNvPicPr>
            <a:picLocks noChangeAspect="1"/>
          </p:cNvPicPr>
          <p:nvPr/>
        </p:nvPicPr>
        <p:blipFill>
          <a:blip r:embed="rId5">
            <a:extLst>
              <a:ext uri="{28A0092B-C50C-407E-A947-70E740481C1C}">
                <a14:useLocalDpi xmlns="" xmlns:a14="http://schemas.microsoft.com/office/drawing/2010/main"/>
              </a:ext>
            </a:extLst>
          </a:blip>
          <a:srcRect/>
          <a:stretch>
            <a:fillRect/>
          </a:stretch>
        </p:blipFill>
        <p:spPr bwMode="auto">
          <a:xfrm>
            <a:off x="5829300" y="1905002"/>
            <a:ext cx="1714500" cy="2822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p:nvPr/>
        </p:nvSpPr>
        <p:spPr>
          <a:xfrm>
            <a:off x="1600200" y="5029200"/>
            <a:ext cx="1943100" cy="762000"/>
          </a:xfrm>
          <a:prstGeom prst="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en-US" sz="2400" dirty="0" err="1">
                <a:solidFill>
                  <a:srgbClr val="002060"/>
                </a:solidFill>
              </a:rPr>
              <a:t>Mặt</a:t>
            </a:r>
            <a:r>
              <a:rPr lang="en-US" sz="2400" dirty="0">
                <a:solidFill>
                  <a:srgbClr val="002060"/>
                </a:solidFill>
              </a:rPr>
              <a:t> </a:t>
            </a:r>
            <a:r>
              <a:rPr lang="en-US" sz="2400" dirty="0" err="1">
                <a:solidFill>
                  <a:srgbClr val="002060"/>
                </a:solidFill>
              </a:rPr>
              <a:t>trước</a:t>
            </a:r>
            <a:r>
              <a:rPr lang="en-US" sz="2400" dirty="0">
                <a:solidFill>
                  <a:srgbClr val="002060"/>
                </a:solidFill>
              </a:rPr>
              <a:t> </a:t>
            </a:r>
            <a:r>
              <a:rPr lang="en-US" sz="2400" dirty="0" err="1">
                <a:solidFill>
                  <a:srgbClr val="002060"/>
                </a:solidFill>
              </a:rPr>
              <a:t>mô</a:t>
            </a:r>
            <a:r>
              <a:rPr lang="en-US" sz="2400" dirty="0">
                <a:solidFill>
                  <a:srgbClr val="002060"/>
                </a:solidFill>
              </a:rPr>
              <a:t> </a:t>
            </a:r>
            <a:r>
              <a:rPr lang="en-US" sz="2400" dirty="0" err="1">
                <a:solidFill>
                  <a:srgbClr val="002060"/>
                </a:solidFill>
              </a:rPr>
              <a:t>hình</a:t>
            </a:r>
            <a:endParaRPr lang="en-US" sz="2400" dirty="0">
              <a:solidFill>
                <a:srgbClr val="002060"/>
              </a:solidFill>
            </a:endParaRPr>
          </a:p>
        </p:txBody>
      </p:sp>
      <p:sp>
        <p:nvSpPr>
          <p:cNvPr id="8" name="Rectangle 7"/>
          <p:cNvSpPr/>
          <p:nvPr/>
        </p:nvSpPr>
        <p:spPr>
          <a:xfrm>
            <a:off x="3714750" y="5029200"/>
            <a:ext cx="1943100" cy="762000"/>
          </a:xfrm>
          <a:prstGeom prst="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en-US" sz="2400" dirty="0" err="1">
                <a:solidFill>
                  <a:srgbClr val="002060"/>
                </a:solidFill>
              </a:rPr>
              <a:t>Mặt</a:t>
            </a:r>
            <a:r>
              <a:rPr lang="en-US" sz="2400" dirty="0">
                <a:solidFill>
                  <a:srgbClr val="002060"/>
                </a:solidFill>
              </a:rPr>
              <a:t> </a:t>
            </a:r>
            <a:r>
              <a:rPr lang="en-US" sz="2400" dirty="0" err="1">
                <a:solidFill>
                  <a:srgbClr val="002060"/>
                </a:solidFill>
              </a:rPr>
              <a:t>sau</a:t>
            </a:r>
            <a:r>
              <a:rPr lang="en-US" sz="2400" dirty="0">
                <a:solidFill>
                  <a:srgbClr val="002060"/>
                </a:solidFill>
              </a:rPr>
              <a:t> </a:t>
            </a:r>
            <a:r>
              <a:rPr lang="en-US" sz="2400" dirty="0" err="1">
                <a:solidFill>
                  <a:srgbClr val="002060"/>
                </a:solidFill>
              </a:rPr>
              <a:t>mô</a:t>
            </a:r>
            <a:r>
              <a:rPr lang="en-US" sz="2400" dirty="0">
                <a:solidFill>
                  <a:srgbClr val="002060"/>
                </a:solidFill>
              </a:rPr>
              <a:t> </a:t>
            </a:r>
            <a:r>
              <a:rPr lang="en-US" sz="2400" dirty="0" err="1">
                <a:solidFill>
                  <a:srgbClr val="002060"/>
                </a:solidFill>
              </a:rPr>
              <a:t>hình</a:t>
            </a:r>
            <a:endParaRPr lang="en-US" sz="2400" dirty="0">
              <a:solidFill>
                <a:srgbClr val="002060"/>
              </a:solidFill>
            </a:endParaRPr>
          </a:p>
        </p:txBody>
      </p:sp>
      <p:sp>
        <p:nvSpPr>
          <p:cNvPr id="9" name="Rectangle 8"/>
          <p:cNvSpPr/>
          <p:nvPr/>
        </p:nvSpPr>
        <p:spPr>
          <a:xfrm>
            <a:off x="5772150" y="5029200"/>
            <a:ext cx="1943100" cy="762000"/>
          </a:xfrm>
          <a:prstGeom prst="rect">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anchor="ctr"/>
          <a:lstStyle/>
          <a:p>
            <a:pPr algn="ctr" eaLnBrk="1" hangingPunct="1">
              <a:defRPr/>
            </a:pPr>
            <a:r>
              <a:rPr lang="en-US" sz="2400" dirty="0" err="1">
                <a:solidFill>
                  <a:srgbClr val="002060"/>
                </a:solidFill>
              </a:rPr>
              <a:t>Bên</a:t>
            </a:r>
            <a:r>
              <a:rPr lang="en-US" sz="2400" dirty="0">
                <a:solidFill>
                  <a:srgbClr val="002060"/>
                </a:solidFill>
              </a:rPr>
              <a:t> </a:t>
            </a:r>
            <a:r>
              <a:rPr lang="en-US" sz="2400" dirty="0" err="1">
                <a:solidFill>
                  <a:srgbClr val="002060"/>
                </a:solidFill>
              </a:rPr>
              <a:t>trong</a:t>
            </a:r>
            <a:r>
              <a:rPr lang="en-US" sz="2400" dirty="0">
                <a:solidFill>
                  <a:srgbClr val="002060"/>
                </a:solidFill>
              </a:rPr>
              <a:t> </a:t>
            </a:r>
            <a:r>
              <a:rPr lang="en-US" sz="2400" dirty="0" err="1">
                <a:solidFill>
                  <a:srgbClr val="002060"/>
                </a:solidFill>
              </a:rPr>
              <a:t>mô</a:t>
            </a:r>
            <a:r>
              <a:rPr lang="en-US" sz="2400" dirty="0">
                <a:solidFill>
                  <a:srgbClr val="002060"/>
                </a:solidFill>
              </a:rPr>
              <a:t> </a:t>
            </a:r>
            <a:r>
              <a:rPr lang="en-US" sz="2400" dirty="0" err="1">
                <a:solidFill>
                  <a:srgbClr val="002060"/>
                </a:solidFill>
              </a:rPr>
              <a:t>hình</a:t>
            </a:r>
            <a:endParaRPr lang="en-US" sz="2400" dirty="0">
              <a:solidFill>
                <a:srgbClr val="002060"/>
              </a:solidFill>
            </a:endParaRPr>
          </a:p>
        </p:txBody>
      </p:sp>
    </p:spTree>
    <p:extLst>
      <p:ext uri="{BB962C8B-B14F-4D97-AF65-F5344CB8AC3E}">
        <p14:creationId xmlns="" xmlns:p14="http://schemas.microsoft.com/office/powerpoint/2010/main" val="414740084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xit" presetSubtype="4" fill="hold" nodeType="clickEffect">
                                  <p:stCondLst>
                                    <p:cond delay="0"/>
                                  </p:stCondLst>
                                  <p:childTnLst>
                                    <p:anim calcmode="lin" valueType="num">
                                      <p:cBhvr additive="base">
                                        <p:cTn id="35" dur="500"/>
                                        <p:tgtEl>
                                          <p:spTgt spid="4"/>
                                        </p:tgtEl>
                                        <p:attrNameLst>
                                          <p:attrName>ppt_x</p:attrName>
                                        </p:attrNameLst>
                                      </p:cBhvr>
                                      <p:tavLst>
                                        <p:tav tm="0">
                                          <p:val>
                                            <p:strVal val="ppt_x"/>
                                          </p:val>
                                        </p:tav>
                                        <p:tav tm="100000">
                                          <p:val>
                                            <p:strVal val="ppt_x"/>
                                          </p:val>
                                        </p:tav>
                                      </p:tavLst>
                                    </p:anim>
                                    <p:anim calcmode="lin" valueType="num">
                                      <p:cBhvr additive="base">
                                        <p:cTn id="36" dur="500"/>
                                        <p:tgtEl>
                                          <p:spTgt spid="4"/>
                                        </p:tgtEl>
                                        <p:attrNameLst>
                                          <p:attrName>ppt_y</p:attrName>
                                        </p:attrNameLst>
                                      </p:cBhvr>
                                      <p:tavLst>
                                        <p:tav tm="0">
                                          <p:val>
                                            <p:strVal val="ppt_y"/>
                                          </p:val>
                                        </p:tav>
                                        <p:tav tm="100000">
                                          <p:val>
                                            <p:strVal val="1+ppt_h/2"/>
                                          </p:val>
                                        </p:tav>
                                      </p:tavLst>
                                    </p:anim>
                                    <p:set>
                                      <p:cBhvr>
                                        <p:cTn id="37" dur="1" fill="hold">
                                          <p:stCondLst>
                                            <p:cond delay="499"/>
                                          </p:stCondLst>
                                        </p:cTn>
                                        <p:tgtEl>
                                          <p:spTgt spid="4"/>
                                        </p:tgtEl>
                                        <p:attrNameLst>
                                          <p:attrName>style.visibility</p:attrName>
                                        </p:attrNameLst>
                                      </p:cBhvr>
                                      <p:to>
                                        <p:strVal val="hidden"/>
                                      </p:to>
                                    </p:set>
                                  </p:childTnLst>
                                </p:cTn>
                              </p:par>
                              <p:par>
                                <p:cTn id="38" presetID="2" presetClass="exit" presetSubtype="4" fill="hold" grpId="1" nodeType="withEffect">
                                  <p:stCondLst>
                                    <p:cond delay="0"/>
                                  </p:stCondLst>
                                  <p:childTnLst>
                                    <p:anim calcmode="lin" valueType="num">
                                      <p:cBhvr additive="base">
                                        <p:cTn id="39" dur="500"/>
                                        <p:tgtEl>
                                          <p:spTgt spid="7"/>
                                        </p:tgtEl>
                                        <p:attrNameLst>
                                          <p:attrName>ppt_x</p:attrName>
                                        </p:attrNameLst>
                                      </p:cBhvr>
                                      <p:tavLst>
                                        <p:tav tm="0">
                                          <p:val>
                                            <p:strVal val="ppt_x"/>
                                          </p:val>
                                        </p:tav>
                                        <p:tav tm="100000">
                                          <p:val>
                                            <p:strVal val="ppt_x"/>
                                          </p:val>
                                        </p:tav>
                                      </p:tavLst>
                                    </p:anim>
                                    <p:anim calcmode="lin" valueType="num">
                                      <p:cBhvr additive="base">
                                        <p:cTn id="40" dur="500"/>
                                        <p:tgtEl>
                                          <p:spTgt spid="7"/>
                                        </p:tgtEl>
                                        <p:attrNameLst>
                                          <p:attrName>ppt_y</p:attrName>
                                        </p:attrNameLst>
                                      </p:cBhvr>
                                      <p:tavLst>
                                        <p:tav tm="0">
                                          <p:val>
                                            <p:strVal val="ppt_y"/>
                                          </p:val>
                                        </p:tav>
                                        <p:tav tm="100000">
                                          <p:val>
                                            <p:strVal val="1+ppt_h/2"/>
                                          </p:val>
                                        </p:tav>
                                      </p:tavLst>
                                    </p:anim>
                                    <p:set>
                                      <p:cBhvr>
                                        <p:cTn id="41" dur="1" fill="hold">
                                          <p:stCondLst>
                                            <p:cond delay="499"/>
                                          </p:stCondLst>
                                        </p:cTn>
                                        <p:tgtEl>
                                          <p:spTgt spid="7"/>
                                        </p:tgtEl>
                                        <p:attrNameLst>
                                          <p:attrName>style.visibility</p:attrName>
                                        </p:attrNameLst>
                                      </p:cBhvr>
                                      <p:to>
                                        <p:strVal val="hidden"/>
                                      </p:to>
                                    </p:set>
                                  </p:childTnLst>
                                </p:cTn>
                              </p:par>
                              <p:par>
                                <p:cTn id="42" presetID="2" presetClass="exit" presetSubtype="4" fill="hold" nodeType="withEffect">
                                  <p:stCondLst>
                                    <p:cond delay="0"/>
                                  </p:stCondLst>
                                  <p:childTnLst>
                                    <p:anim calcmode="lin" valueType="num">
                                      <p:cBhvr additive="base">
                                        <p:cTn id="43" dur="500"/>
                                        <p:tgtEl>
                                          <p:spTgt spid="5"/>
                                        </p:tgtEl>
                                        <p:attrNameLst>
                                          <p:attrName>ppt_x</p:attrName>
                                        </p:attrNameLst>
                                      </p:cBhvr>
                                      <p:tavLst>
                                        <p:tav tm="0">
                                          <p:val>
                                            <p:strVal val="ppt_x"/>
                                          </p:val>
                                        </p:tav>
                                        <p:tav tm="100000">
                                          <p:val>
                                            <p:strVal val="ppt_x"/>
                                          </p:val>
                                        </p:tav>
                                      </p:tavLst>
                                    </p:anim>
                                    <p:anim calcmode="lin" valueType="num">
                                      <p:cBhvr additive="base">
                                        <p:cTn id="44" dur="500"/>
                                        <p:tgtEl>
                                          <p:spTgt spid="5"/>
                                        </p:tgtEl>
                                        <p:attrNameLst>
                                          <p:attrName>ppt_y</p:attrName>
                                        </p:attrNameLst>
                                      </p:cBhvr>
                                      <p:tavLst>
                                        <p:tav tm="0">
                                          <p:val>
                                            <p:strVal val="ppt_y"/>
                                          </p:val>
                                        </p:tav>
                                        <p:tav tm="100000">
                                          <p:val>
                                            <p:strVal val="1+ppt_h/2"/>
                                          </p:val>
                                        </p:tav>
                                      </p:tavLst>
                                    </p:anim>
                                    <p:set>
                                      <p:cBhvr>
                                        <p:cTn id="45" dur="1" fill="hold">
                                          <p:stCondLst>
                                            <p:cond delay="499"/>
                                          </p:stCondLst>
                                        </p:cTn>
                                        <p:tgtEl>
                                          <p:spTgt spid="5"/>
                                        </p:tgtEl>
                                        <p:attrNameLst>
                                          <p:attrName>style.visibility</p:attrName>
                                        </p:attrNameLst>
                                      </p:cBhvr>
                                      <p:to>
                                        <p:strVal val="hidden"/>
                                      </p:to>
                                    </p:set>
                                  </p:childTnLst>
                                </p:cTn>
                              </p:par>
                              <p:par>
                                <p:cTn id="46" presetID="2" presetClass="exit" presetSubtype="4" fill="hold" grpId="1" nodeType="withEffect">
                                  <p:stCondLst>
                                    <p:cond delay="0"/>
                                  </p:stCondLst>
                                  <p:childTnLst>
                                    <p:anim calcmode="lin" valueType="num">
                                      <p:cBhvr additive="base">
                                        <p:cTn id="47" dur="500"/>
                                        <p:tgtEl>
                                          <p:spTgt spid="8"/>
                                        </p:tgtEl>
                                        <p:attrNameLst>
                                          <p:attrName>ppt_x</p:attrName>
                                        </p:attrNameLst>
                                      </p:cBhvr>
                                      <p:tavLst>
                                        <p:tav tm="0">
                                          <p:val>
                                            <p:strVal val="ppt_x"/>
                                          </p:val>
                                        </p:tav>
                                        <p:tav tm="100000">
                                          <p:val>
                                            <p:strVal val="ppt_x"/>
                                          </p:val>
                                        </p:tav>
                                      </p:tavLst>
                                    </p:anim>
                                    <p:anim calcmode="lin" valueType="num">
                                      <p:cBhvr additive="base">
                                        <p:cTn id="48" dur="500"/>
                                        <p:tgtEl>
                                          <p:spTgt spid="8"/>
                                        </p:tgtEl>
                                        <p:attrNameLst>
                                          <p:attrName>ppt_y</p:attrName>
                                        </p:attrNameLst>
                                      </p:cBhvr>
                                      <p:tavLst>
                                        <p:tav tm="0">
                                          <p:val>
                                            <p:strVal val="ppt_y"/>
                                          </p:val>
                                        </p:tav>
                                        <p:tav tm="100000">
                                          <p:val>
                                            <p:strVal val="1+ppt_h/2"/>
                                          </p:val>
                                        </p:tav>
                                      </p:tavLst>
                                    </p:anim>
                                    <p:set>
                                      <p:cBhvr>
                                        <p:cTn id="49" dur="1" fill="hold">
                                          <p:stCondLst>
                                            <p:cond delay="499"/>
                                          </p:stCondLst>
                                        </p:cTn>
                                        <p:tgtEl>
                                          <p:spTgt spid="8"/>
                                        </p:tgtEl>
                                        <p:attrNameLst>
                                          <p:attrName>style.visibility</p:attrName>
                                        </p:attrNameLst>
                                      </p:cBhvr>
                                      <p:to>
                                        <p:strVal val="hidden"/>
                                      </p:to>
                                    </p:set>
                                  </p:childTnLst>
                                </p:cTn>
                              </p:par>
                              <p:par>
                                <p:cTn id="50" presetID="2" presetClass="exit" presetSubtype="4" fill="hold" nodeType="withEffect">
                                  <p:stCondLst>
                                    <p:cond delay="0"/>
                                  </p:stCondLst>
                                  <p:childTnLst>
                                    <p:anim calcmode="lin" valueType="num">
                                      <p:cBhvr additive="base">
                                        <p:cTn id="51" dur="500"/>
                                        <p:tgtEl>
                                          <p:spTgt spid="6"/>
                                        </p:tgtEl>
                                        <p:attrNameLst>
                                          <p:attrName>ppt_x</p:attrName>
                                        </p:attrNameLst>
                                      </p:cBhvr>
                                      <p:tavLst>
                                        <p:tav tm="0">
                                          <p:val>
                                            <p:strVal val="ppt_x"/>
                                          </p:val>
                                        </p:tav>
                                        <p:tav tm="100000">
                                          <p:val>
                                            <p:strVal val="ppt_x"/>
                                          </p:val>
                                        </p:tav>
                                      </p:tavLst>
                                    </p:anim>
                                    <p:anim calcmode="lin" valueType="num">
                                      <p:cBhvr additive="base">
                                        <p:cTn id="52" dur="500"/>
                                        <p:tgtEl>
                                          <p:spTgt spid="6"/>
                                        </p:tgtEl>
                                        <p:attrNameLst>
                                          <p:attrName>ppt_y</p:attrName>
                                        </p:attrNameLst>
                                      </p:cBhvr>
                                      <p:tavLst>
                                        <p:tav tm="0">
                                          <p:val>
                                            <p:strVal val="ppt_y"/>
                                          </p:val>
                                        </p:tav>
                                        <p:tav tm="100000">
                                          <p:val>
                                            <p:strVal val="1+ppt_h/2"/>
                                          </p:val>
                                        </p:tav>
                                      </p:tavLst>
                                    </p:anim>
                                    <p:set>
                                      <p:cBhvr>
                                        <p:cTn id="53" dur="1" fill="hold">
                                          <p:stCondLst>
                                            <p:cond delay="499"/>
                                          </p:stCondLst>
                                        </p:cTn>
                                        <p:tgtEl>
                                          <p:spTgt spid="6"/>
                                        </p:tgtEl>
                                        <p:attrNameLst>
                                          <p:attrName>style.visibility</p:attrName>
                                        </p:attrNameLst>
                                      </p:cBhvr>
                                      <p:to>
                                        <p:strVal val="hidden"/>
                                      </p:to>
                                    </p:set>
                                  </p:childTnLst>
                                </p:cTn>
                              </p:par>
                              <p:par>
                                <p:cTn id="54" presetID="2" presetClass="exit" presetSubtype="4" fill="hold" grpId="1" nodeType="withEffect">
                                  <p:stCondLst>
                                    <p:cond delay="0"/>
                                  </p:stCondLst>
                                  <p:childTnLst>
                                    <p:anim calcmode="lin" valueType="num">
                                      <p:cBhvr additive="base">
                                        <p:cTn id="55" dur="500"/>
                                        <p:tgtEl>
                                          <p:spTgt spid="9"/>
                                        </p:tgtEl>
                                        <p:attrNameLst>
                                          <p:attrName>ppt_x</p:attrName>
                                        </p:attrNameLst>
                                      </p:cBhvr>
                                      <p:tavLst>
                                        <p:tav tm="0">
                                          <p:val>
                                            <p:strVal val="ppt_x"/>
                                          </p:val>
                                        </p:tav>
                                        <p:tav tm="100000">
                                          <p:val>
                                            <p:strVal val="ppt_x"/>
                                          </p:val>
                                        </p:tav>
                                      </p:tavLst>
                                    </p:anim>
                                    <p:anim calcmode="lin" valueType="num">
                                      <p:cBhvr additive="base">
                                        <p:cTn id="56" dur="500"/>
                                        <p:tgtEl>
                                          <p:spTgt spid="9"/>
                                        </p:tgtEl>
                                        <p:attrNameLst>
                                          <p:attrName>ppt_y</p:attrName>
                                        </p:attrNameLst>
                                      </p:cBhvr>
                                      <p:tavLst>
                                        <p:tav tm="0">
                                          <p:val>
                                            <p:strVal val="ppt_y"/>
                                          </p:val>
                                        </p:tav>
                                        <p:tav tm="100000">
                                          <p:val>
                                            <p:strVal val="1+ppt_h/2"/>
                                          </p:val>
                                        </p:tav>
                                      </p:tavLst>
                                    </p:anim>
                                    <p:set>
                                      <p:cBhvr>
                                        <p:cTn id="5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30957"/>
            <a:ext cx="4111943" cy="2544762"/>
          </a:xfrm>
        </p:spPr>
        <p:txBody>
          <a:bodyPr>
            <a:normAutofit/>
          </a:bodyPr>
          <a:lstStyle/>
          <a:p>
            <a:pPr>
              <a:defRPr/>
            </a:pPr>
            <a:r>
              <a:rPr lang="en-US" sz="4000" dirty="0" err="1" smtClean="0"/>
              <a:t>Thay</a:t>
            </a:r>
            <a:r>
              <a:rPr lang="en-US" sz="4000" dirty="0" smtClean="0"/>
              <a:t> </a:t>
            </a:r>
            <a:r>
              <a:rPr lang="en-US" sz="4000" dirty="0" err="1" smtClean="0"/>
              <a:t>đổi</a:t>
            </a:r>
            <a:r>
              <a:rPr lang="en-US" sz="4000" dirty="0" smtClean="0"/>
              <a:t> </a:t>
            </a:r>
            <a:r>
              <a:rPr lang="en-US" sz="4000" dirty="0" err="1" smtClean="0"/>
              <a:t>cách</a:t>
            </a:r>
            <a:r>
              <a:rPr lang="en-US" sz="4000" dirty="0" smtClean="0"/>
              <a:t> </a:t>
            </a:r>
            <a:r>
              <a:rPr lang="en-US" sz="4000" dirty="0" err="1" smtClean="0"/>
              <a:t>đóng</a:t>
            </a:r>
            <a:r>
              <a:rPr lang="en-US" sz="4000" dirty="0" smtClean="0"/>
              <a:t> </a:t>
            </a:r>
            <a:r>
              <a:rPr lang="en-US" sz="4000" dirty="0" err="1" smtClean="0"/>
              <a:t>tút</a:t>
            </a:r>
            <a:r>
              <a:rPr lang="en-US" sz="4000" dirty="0" smtClean="0"/>
              <a:t> </a:t>
            </a:r>
            <a:r>
              <a:rPr lang="en-US" sz="4000" dirty="0" err="1" smtClean="0"/>
              <a:t>thuốc</a:t>
            </a:r>
            <a:r>
              <a:rPr lang="en-US" sz="4000" dirty="0" smtClean="0"/>
              <a:t> </a:t>
            </a:r>
            <a:r>
              <a:rPr lang="en-US" sz="4000" dirty="0" err="1" smtClean="0"/>
              <a:t>nhằm</a:t>
            </a:r>
            <a:r>
              <a:rPr lang="en-US" sz="4000" dirty="0" smtClean="0"/>
              <a:t> </a:t>
            </a:r>
            <a:r>
              <a:rPr lang="en-US" sz="4000" dirty="0" err="1" smtClean="0"/>
              <a:t>giảm</a:t>
            </a:r>
            <a:r>
              <a:rPr lang="en-US" sz="4000" dirty="0" smtClean="0"/>
              <a:t> </a:t>
            </a:r>
            <a:r>
              <a:rPr lang="en-US" sz="4000" dirty="0" err="1" smtClean="0"/>
              <a:t>thiểu</a:t>
            </a:r>
            <a:r>
              <a:rPr lang="en-US" sz="4000" dirty="0" smtClean="0"/>
              <a:t> </a:t>
            </a:r>
            <a:r>
              <a:rPr lang="en-US" sz="4000" dirty="0" err="1" smtClean="0"/>
              <a:t>hiệu</a:t>
            </a:r>
            <a:r>
              <a:rPr lang="en-US" sz="4000" dirty="0" smtClean="0"/>
              <a:t> </a:t>
            </a:r>
            <a:r>
              <a:rPr lang="en-US" sz="4000" dirty="0" err="1" smtClean="0"/>
              <a:t>quả</a:t>
            </a:r>
            <a:r>
              <a:rPr lang="en-US" sz="4000" dirty="0" smtClean="0"/>
              <a:t> </a:t>
            </a:r>
            <a:r>
              <a:rPr lang="en-US" sz="4000" dirty="0" err="1" smtClean="0"/>
              <a:t>hình</a:t>
            </a:r>
            <a:r>
              <a:rPr lang="en-US" sz="4000" dirty="0" smtClean="0"/>
              <a:t> </a:t>
            </a:r>
            <a:r>
              <a:rPr lang="en-US" sz="4000" dirty="0" err="1" smtClean="0"/>
              <a:t>ảnh</a:t>
            </a:r>
            <a:r>
              <a:rPr lang="en-US" sz="4000" dirty="0" smtClean="0"/>
              <a:t> CBSK</a:t>
            </a:r>
            <a:endParaRPr lang="en-US" sz="4000" dirty="0"/>
          </a:p>
        </p:txBody>
      </p:sp>
      <p:pic>
        <p:nvPicPr>
          <p:cNvPr id="8" name="Picture 7" descr="IMG-20131224-00257.jpg"/>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rot="5400000">
            <a:off x="4052888" y="1824038"/>
            <a:ext cx="6004560" cy="3377565"/>
          </a:xfrm>
          <a:prstGeom prst="rect">
            <a:avLst/>
          </a:prstGeom>
        </p:spPr>
      </p:pic>
      <p:pic>
        <p:nvPicPr>
          <p:cNvPr id="9" name="Picture 8" descr="canh-bao-suc-khoe"/>
          <p:cNvPicPr/>
          <p:nvPr/>
        </p:nvPicPr>
        <p:blipFill>
          <a:blip r:embed="rId3" cstate="email">
            <a:extLst>
              <a:ext uri="{28A0092B-C50C-407E-A947-70E740481C1C}">
                <a14:useLocalDpi xmlns="" xmlns:a14="http://schemas.microsoft.com/office/drawing/2010/main"/>
              </a:ext>
            </a:extLst>
          </a:blip>
          <a:srcRect/>
          <a:stretch>
            <a:fillRect/>
          </a:stretch>
        </p:blipFill>
        <p:spPr bwMode="auto">
          <a:xfrm>
            <a:off x="263842" y="2494121"/>
            <a:ext cx="4295775" cy="1930400"/>
          </a:xfrm>
          <a:prstGeom prst="rect">
            <a:avLst/>
          </a:prstGeom>
          <a:noFill/>
          <a:ln>
            <a:noFill/>
          </a:ln>
        </p:spPr>
      </p:pic>
      <p:pic>
        <p:nvPicPr>
          <p:cNvPr id="10" name="Picture 9" descr="photo 1"/>
          <p:cNvPicPr/>
          <p:nvPr/>
        </p:nvPicPr>
        <p:blipFill>
          <a:blip r:embed="rId4" cstate="email">
            <a:extLst>
              <a:ext uri="{28A0092B-C50C-407E-A947-70E740481C1C}">
                <a14:useLocalDpi xmlns="" xmlns:a14="http://schemas.microsoft.com/office/drawing/2010/main"/>
              </a:ext>
            </a:extLst>
          </a:blip>
          <a:srcRect/>
          <a:stretch>
            <a:fillRect/>
          </a:stretch>
        </p:blipFill>
        <p:spPr bwMode="auto">
          <a:xfrm>
            <a:off x="263843" y="4559300"/>
            <a:ext cx="4286250" cy="1955800"/>
          </a:xfrm>
          <a:prstGeom prst="rect">
            <a:avLst/>
          </a:prstGeom>
          <a:noFill/>
          <a:ln>
            <a:noFill/>
          </a:ln>
        </p:spPr>
      </p:pic>
    </p:spTree>
    <p:extLst>
      <p:ext uri="{BB962C8B-B14F-4D97-AF65-F5344CB8AC3E}">
        <p14:creationId xmlns="" xmlns:p14="http://schemas.microsoft.com/office/powerpoint/2010/main" val="3915821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609599"/>
            <a:ext cx="4111943" cy="1524001"/>
          </a:xfrm>
        </p:spPr>
        <p:txBody>
          <a:bodyPr>
            <a:normAutofit/>
          </a:bodyPr>
          <a:lstStyle/>
          <a:p>
            <a:pPr>
              <a:defRPr/>
            </a:pPr>
            <a:r>
              <a:rPr lang="en-US" sz="4000" dirty="0" err="1" smtClean="0"/>
              <a:t>Trưng</a:t>
            </a:r>
            <a:r>
              <a:rPr lang="en-US" sz="4000" dirty="0" smtClean="0"/>
              <a:t> </a:t>
            </a:r>
            <a:r>
              <a:rPr lang="en-US" sz="4000" dirty="0" err="1" smtClean="0"/>
              <a:t>bày</a:t>
            </a:r>
            <a:r>
              <a:rPr lang="en-US" sz="4000" dirty="0" smtClean="0"/>
              <a:t> </a:t>
            </a:r>
            <a:r>
              <a:rPr lang="en-US" sz="4000" dirty="0" err="1" smtClean="0"/>
              <a:t>dấu</a:t>
            </a:r>
            <a:r>
              <a:rPr lang="en-US" sz="4000" dirty="0" smtClean="0"/>
              <a:t> </a:t>
            </a:r>
            <a:r>
              <a:rPr lang="en-US" sz="4000" dirty="0" err="1" smtClean="0"/>
              <a:t>đi</a:t>
            </a:r>
            <a:r>
              <a:rPr lang="en-US" sz="4000" dirty="0" smtClean="0"/>
              <a:t> </a:t>
            </a:r>
            <a:r>
              <a:rPr lang="en-US" sz="4000" dirty="0" err="1" smtClean="0"/>
              <a:t>hình</a:t>
            </a:r>
            <a:r>
              <a:rPr lang="en-US" sz="4000" dirty="0" smtClean="0"/>
              <a:t> </a:t>
            </a:r>
            <a:r>
              <a:rPr lang="en-US" sz="4000" dirty="0" err="1" smtClean="0"/>
              <a:t>ảnh</a:t>
            </a:r>
            <a:r>
              <a:rPr lang="en-US" sz="4000" dirty="0" smtClean="0"/>
              <a:t> CBSK</a:t>
            </a:r>
            <a:endParaRPr lang="en-US" sz="4000" dirty="0"/>
          </a:p>
        </p:txBody>
      </p:sp>
      <p:pic>
        <p:nvPicPr>
          <p:cNvPr id="3" name="Picture 2"/>
          <p:cNvPicPr>
            <a:picLocks noChangeAspect="1"/>
          </p:cNvPicPr>
          <p:nvPr/>
        </p:nvPicPr>
        <p:blipFill>
          <a:blip r:embed="rId2" cstate="email">
            <a:extLst>
              <a:ext uri="{28A0092B-C50C-407E-A947-70E740481C1C}">
                <a14:useLocalDpi xmlns="" xmlns:a14="http://schemas.microsoft.com/office/drawing/2010/main"/>
              </a:ext>
            </a:extLst>
          </a:blip>
          <a:stretch>
            <a:fillRect/>
          </a:stretch>
        </p:blipFill>
        <p:spPr>
          <a:xfrm>
            <a:off x="5177790" y="-1057275"/>
            <a:ext cx="4211955" cy="4211955"/>
          </a:xfrm>
          <a:prstGeom prst="rect">
            <a:avLst/>
          </a:prstGeom>
        </p:spPr>
      </p:pic>
      <p:pic>
        <p:nvPicPr>
          <p:cNvPr id="4" name="Picture 3"/>
          <p:cNvPicPr>
            <a:picLocks noChangeAspect="1"/>
          </p:cNvPicPr>
          <p:nvPr/>
        </p:nvPicPr>
        <p:blipFill rotWithShape="1">
          <a:blip r:embed="rId3" cstate="email">
            <a:extLst>
              <a:ext uri="{28A0092B-C50C-407E-A947-70E740481C1C}">
                <a14:useLocalDpi xmlns="" xmlns:a14="http://schemas.microsoft.com/office/drawing/2010/main"/>
              </a:ext>
            </a:extLst>
          </a:blip>
          <a:srcRect/>
          <a:stretch/>
        </p:blipFill>
        <p:spPr>
          <a:xfrm>
            <a:off x="0" y="2446020"/>
            <a:ext cx="5520690" cy="4411980"/>
          </a:xfrm>
          <a:prstGeom prst="rect">
            <a:avLst/>
          </a:prstGeom>
        </p:spPr>
      </p:pic>
      <p:pic>
        <p:nvPicPr>
          <p:cNvPr id="5" name="Picture 4"/>
          <p:cNvPicPr>
            <a:picLocks noChangeAspect="1"/>
          </p:cNvPicPr>
          <p:nvPr/>
        </p:nvPicPr>
        <p:blipFill rotWithShape="1">
          <a:blip r:embed="rId4" cstate="email">
            <a:extLst>
              <a:ext uri="{28A0092B-C50C-407E-A947-70E740481C1C}">
                <a14:useLocalDpi xmlns="" xmlns:a14="http://schemas.microsoft.com/office/drawing/2010/main"/>
              </a:ext>
            </a:extLst>
          </a:blip>
          <a:srcRect l="-1215"/>
          <a:stretch/>
        </p:blipFill>
        <p:spPr>
          <a:xfrm>
            <a:off x="5337810" y="2508885"/>
            <a:ext cx="3806190" cy="4286250"/>
          </a:xfrm>
          <a:prstGeom prst="rect">
            <a:avLst/>
          </a:prstGeom>
        </p:spPr>
      </p:pic>
    </p:spTree>
    <p:extLst>
      <p:ext uri="{BB962C8B-B14F-4D97-AF65-F5344CB8AC3E}">
        <p14:creationId xmlns="" xmlns:p14="http://schemas.microsoft.com/office/powerpoint/2010/main" val="2388467408"/>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 xmlns:a14="http://schemas.microsoft.com/office/drawing/2010/main"/>
              </a:ext>
            </a:extLst>
          </a:blip>
          <a:srcRect b="-1"/>
          <a:stretch/>
        </p:blipFill>
        <p:spPr>
          <a:xfrm>
            <a:off x="0" y="1154430"/>
            <a:ext cx="4789845" cy="5703570"/>
          </a:xfrm>
          <a:prstGeom prst="rect">
            <a:avLst/>
          </a:prstGeom>
        </p:spPr>
      </p:pic>
      <p:sp>
        <p:nvSpPr>
          <p:cNvPr id="2" name="Title 1"/>
          <p:cNvSpPr>
            <a:spLocks noGrp="1"/>
          </p:cNvSpPr>
          <p:nvPr>
            <p:ph type="title"/>
          </p:nvPr>
        </p:nvSpPr>
        <p:spPr>
          <a:xfrm>
            <a:off x="77868" y="-205739"/>
            <a:ext cx="3188968" cy="1539237"/>
          </a:xfrm>
        </p:spPr>
        <p:txBody>
          <a:bodyPr>
            <a:noAutofit/>
          </a:bodyPr>
          <a:lstStyle/>
          <a:p>
            <a:r>
              <a:rPr lang="en-US" sz="3600" b="1" dirty="0" err="1" smtClean="0"/>
              <a:t>Đội</a:t>
            </a:r>
            <a:r>
              <a:rPr lang="en-US" sz="3600" b="1" dirty="0" smtClean="0"/>
              <a:t> </a:t>
            </a:r>
            <a:r>
              <a:rPr lang="en-US" sz="3600" b="1" dirty="0" err="1" smtClean="0"/>
              <a:t>ngũ</a:t>
            </a:r>
            <a:r>
              <a:rPr lang="en-US" sz="3600" b="1" dirty="0" smtClean="0"/>
              <a:t> </a:t>
            </a:r>
            <a:r>
              <a:rPr lang="en-US" sz="3600" b="1" dirty="0" err="1" smtClean="0"/>
              <a:t>tiếp</a:t>
            </a:r>
            <a:r>
              <a:rPr lang="en-US" sz="3600" b="1" dirty="0" smtClean="0"/>
              <a:t> thị </a:t>
            </a:r>
            <a:r>
              <a:rPr lang="en-US" sz="3600" b="1" dirty="0" err="1" smtClean="0"/>
              <a:t>bán</a:t>
            </a:r>
            <a:r>
              <a:rPr lang="en-US" sz="3600" b="1" dirty="0" smtClean="0"/>
              <a:t> </a:t>
            </a:r>
            <a:r>
              <a:rPr lang="en-US" sz="3600" b="1" dirty="0" err="1" smtClean="0"/>
              <a:t>thuốc</a:t>
            </a:r>
            <a:r>
              <a:rPr lang="en-US" sz="3600" b="1" dirty="0" smtClean="0"/>
              <a:t> </a:t>
            </a:r>
            <a:r>
              <a:rPr lang="en-US" sz="3600" b="1" dirty="0" err="1" smtClean="0"/>
              <a:t>lá</a:t>
            </a:r>
            <a:endParaRPr lang="en-US" sz="3600" b="1" dirty="0"/>
          </a:p>
        </p:txBody>
      </p:sp>
      <p:pic>
        <p:nvPicPr>
          <p:cNvPr id="4" name="Picture 3"/>
          <p:cNvPicPr>
            <a:picLocks noChangeAspect="1"/>
          </p:cNvPicPr>
          <p:nvPr/>
        </p:nvPicPr>
        <p:blipFill>
          <a:blip r:embed="rId3" cstate="email">
            <a:extLst>
              <a:ext uri="{28A0092B-C50C-407E-A947-70E740481C1C}">
                <a14:useLocalDpi xmlns="" xmlns:a14="http://schemas.microsoft.com/office/drawing/2010/main"/>
              </a:ext>
            </a:extLst>
          </a:blip>
          <a:stretch>
            <a:fillRect/>
          </a:stretch>
        </p:blipFill>
        <p:spPr>
          <a:xfrm>
            <a:off x="3078957" y="0"/>
            <a:ext cx="3239023" cy="3525467"/>
          </a:xfrm>
          <a:prstGeom prst="rect">
            <a:avLst/>
          </a:prstGeom>
        </p:spPr>
      </p:pic>
      <p:pic>
        <p:nvPicPr>
          <p:cNvPr id="6" name="Picture 5"/>
          <p:cNvPicPr>
            <a:picLocks noChangeAspect="1"/>
          </p:cNvPicPr>
          <p:nvPr/>
        </p:nvPicPr>
        <p:blipFill>
          <a:blip r:embed="rId4">
            <a:extLst>
              <a:ext uri="{28A0092B-C50C-407E-A947-70E740481C1C}">
                <a14:useLocalDpi xmlns="" xmlns:a14="http://schemas.microsoft.com/office/drawing/2010/main"/>
              </a:ext>
            </a:extLst>
          </a:blip>
          <a:stretch>
            <a:fillRect/>
          </a:stretch>
        </p:blipFill>
        <p:spPr>
          <a:xfrm>
            <a:off x="6120231" y="3681794"/>
            <a:ext cx="3023769" cy="3019878"/>
          </a:xfrm>
          <a:prstGeom prst="rect">
            <a:avLst/>
          </a:prstGeom>
        </p:spPr>
      </p:pic>
      <p:pic>
        <p:nvPicPr>
          <p:cNvPr id="7" name="Picture 6"/>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6840101" y="82751"/>
            <a:ext cx="2057400" cy="3442716"/>
          </a:xfrm>
          <a:prstGeom prst="rect">
            <a:avLst/>
          </a:prstGeom>
        </p:spPr>
      </p:pic>
    </p:spTree>
    <p:extLst>
      <p:ext uri="{BB962C8B-B14F-4D97-AF65-F5344CB8AC3E}">
        <p14:creationId xmlns="" xmlns:p14="http://schemas.microsoft.com/office/powerpoint/2010/main" val="25632643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342900" lvl="3" indent="-342900" algn="just">
              <a:buClr>
                <a:schemeClr val="bg2"/>
              </a:buClr>
              <a:buSzPct val="75000"/>
              <a:buFont typeface="Wingdings" panose="05000000000000000000" pitchFamily="2" charset="2"/>
              <a:buChar char="n"/>
              <a:defRPr/>
            </a:pPr>
            <a:r>
              <a:rPr lang="en-US" sz="2800" dirty="0" err="1"/>
              <a:t>Nhận</a:t>
            </a:r>
            <a:r>
              <a:rPr lang="en-US" sz="2800" dirty="0"/>
              <a:t> </a:t>
            </a:r>
            <a:r>
              <a:rPr lang="en-US" sz="2800" dirty="0" err="1"/>
              <a:t>thức</a:t>
            </a:r>
            <a:r>
              <a:rPr lang="en-US" sz="2800" dirty="0"/>
              <a:t> </a:t>
            </a:r>
            <a:r>
              <a:rPr lang="en-US" sz="2800" dirty="0" err="1"/>
              <a:t>về</a:t>
            </a:r>
            <a:r>
              <a:rPr lang="en-US" sz="2800" dirty="0"/>
              <a:t> </a:t>
            </a:r>
            <a:r>
              <a:rPr lang="en-US" sz="2800" dirty="0" err="1"/>
              <a:t>các</a:t>
            </a:r>
            <a:r>
              <a:rPr lang="en-US" sz="2800" dirty="0"/>
              <a:t> </a:t>
            </a:r>
            <a:r>
              <a:rPr lang="en-US" sz="2800" dirty="0" err="1"/>
              <a:t>quy</a:t>
            </a:r>
            <a:r>
              <a:rPr lang="en-US" sz="2800" dirty="0"/>
              <a:t> </a:t>
            </a:r>
            <a:r>
              <a:rPr lang="en-US" sz="2800" dirty="0" err="1"/>
              <a:t>định</a:t>
            </a:r>
            <a:r>
              <a:rPr lang="en-US" sz="2800" dirty="0"/>
              <a:t> </a:t>
            </a:r>
            <a:r>
              <a:rPr lang="en-US" sz="2800" dirty="0" err="1"/>
              <a:t>cấm</a:t>
            </a:r>
            <a:r>
              <a:rPr lang="en-US" sz="2800" dirty="0"/>
              <a:t> QC-KM </a:t>
            </a:r>
            <a:r>
              <a:rPr lang="en-US" sz="2800" dirty="0" err="1"/>
              <a:t>thuốc</a:t>
            </a:r>
            <a:r>
              <a:rPr lang="en-US" sz="2800" dirty="0"/>
              <a:t> </a:t>
            </a:r>
            <a:r>
              <a:rPr lang="en-US" sz="2800" dirty="0" err="1"/>
              <a:t>lá</a:t>
            </a:r>
            <a:r>
              <a:rPr lang="en-US" sz="2800" dirty="0"/>
              <a:t> </a:t>
            </a:r>
            <a:r>
              <a:rPr lang="en-US" sz="2800" dirty="0" err="1"/>
              <a:t>chưa</a:t>
            </a:r>
            <a:r>
              <a:rPr lang="en-US" sz="2800" dirty="0"/>
              <a:t> </a:t>
            </a:r>
            <a:r>
              <a:rPr lang="en-US" sz="2800" dirty="0" err="1"/>
              <a:t>tốt</a:t>
            </a:r>
            <a:r>
              <a:rPr lang="en-US" sz="2800" dirty="0"/>
              <a:t> </a:t>
            </a:r>
            <a:r>
              <a:rPr lang="en-US" sz="2800" dirty="0" err="1"/>
              <a:t>và</a:t>
            </a:r>
            <a:r>
              <a:rPr lang="en-US" sz="2800" dirty="0"/>
              <a:t> </a:t>
            </a:r>
            <a:r>
              <a:rPr lang="en-US" sz="2800" dirty="0" err="1"/>
              <a:t>tính</a:t>
            </a:r>
            <a:r>
              <a:rPr lang="en-US" sz="2800" dirty="0"/>
              <a:t> </a:t>
            </a:r>
            <a:r>
              <a:rPr lang="en-US" sz="2800" dirty="0" err="1"/>
              <a:t>tuân</a:t>
            </a:r>
            <a:r>
              <a:rPr lang="en-US" sz="2800" dirty="0"/>
              <a:t> </a:t>
            </a:r>
            <a:r>
              <a:rPr lang="en-US" sz="2800" dirty="0" err="1"/>
              <a:t>thủ</a:t>
            </a:r>
            <a:r>
              <a:rPr lang="en-US" sz="2800" dirty="0"/>
              <a:t> </a:t>
            </a:r>
            <a:r>
              <a:rPr lang="en-US" sz="2800" dirty="0" err="1"/>
              <a:t>quy</a:t>
            </a:r>
            <a:r>
              <a:rPr lang="en-US" sz="2800" dirty="0"/>
              <a:t> </a:t>
            </a:r>
            <a:r>
              <a:rPr lang="en-US" sz="2800" dirty="0" err="1"/>
              <a:t>định</a:t>
            </a:r>
            <a:r>
              <a:rPr lang="en-US" sz="2800" dirty="0"/>
              <a:t> </a:t>
            </a:r>
            <a:r>
              <a:rPr lang="en-US" sz="2800" dirty="0" err="1"/>
              <a:t>pháp</a:t>
            </a:r>
            <a:r>
              <a:rPr lang="en-US" sz="2800" dirty="0"/>
              <a:t> </a:t>
            </a:r>
            <a:r>
              <a:rPr lang="en-US" sz="2800" dirty="0" err="1"/>
              <a:t>luật</a:t>
            </a:r>
            <a:r>
              <a:rPr lang="en-US" sz="2800" dirty="0"/>
              <a:t> </a:t>
            </a:r>
            <a:r>
              <a:rPr lang="en-US" sz="2800" dirty="0" err="1"/>
              <a:t>về</a:t>
            </a:r>
            <a:r>
              <a:rPr lang="en-US" sz="2800" dirty="0"/>
              <a:t> </a:t>
            </a:r>
            <a:r>
              <a:rPr lang="en-US" sz="2800" dirty="0" err="1"/>
              <a:t>cấm</a:t>
            </a:r>
            <a:r>
              <a:rPr lang="en-US" sz="2800" dirty="0"/>
              <a:t> QC-KM </a:t>
            </a:r>
            <a:r>
              <a:rPr lang="en-US" sz="2800" dirty="0" err="1"/>
              <a:t>và</a:t>
            </a:r>
            <a:r>
              <a:rPr lang="en-US" sz="2800" dirty="0"/>
              <a:t> </a:t>
            </a:r>
            <a:r>
              <a:rPr lang="en-US" sz="2800" dirty="0" err="1"/>
              <a:t>trưng</a:t>
            </a:r>
            <a:r>
              <a:rPr lang="en-US" sz="2800" dirty="0"/>
              <a:t> </a:t>
            </a:r>
            <a:r>
              <a:rPr lang="en-US" sz="2800" dirty="0" err="1"/>
              <a:t>bày</a:t>
            </a:r>
            <a:r>
              <a:rPr lang="en-US" sz="2800" dirty="0"/>
              <a:t> </a:t>
            </a:r>
            <a:r>
              <a:rPr lang="en-US" sz="2800" dirty="0" err="1"/>
              <a:t>thuốc</a:t>
            </a:r>
            <a:r>
              <a:rPr lang="en-US" sz="2800" dirty="0"/>
              <a:t> </a:t>
            </a:r>
            <a:r>
              <a:rPr lang="en-US" sz="2800" dirty="0" err="1"/>
              <a:t>lá</a:t>
            </a:r>
            <a:r>
              <a:rPr lang="en-US" sz="2800" dirty="0"/>
              <a:t> </a:t>
            </a:r>
            <a:r>
              <a:rPr lang="en-US" sz="2800" dirty="0" err="1"/>
              <a:t>tại</a:t>
            </a:r>
            <a:r>
              <a:rPr lang="en-US" sz="2800" dirty="0"/>
              <a:t> </a:t>
            </a:r>
            <a:r>
              <a:rPr lang="en-US" sz="2800" dirty="0" err="1"/>
              <a:t>điểm</a:t>
            </a:r>
            <a:r>
              <a:rPr lang="en-US" sz="2800" dirty="0"/>
              <a:t> </a:t>
            </a:r>
            <a:r>
              <a:rPr lang="en-US" sz="2800" dirty="0" err="1"/>
              <a:t>bán</a:t>
            </a:r>
            <a:r>
              <a:rPr lang="en-US" sz="2800" dirty="0"/>
              <a:t> </a:t>
            </a:r>
            <a:r>
              <a:rPr lang="en-US" sz="2800" dirty="0" err="1"/>
              <a:t>chưa</a:t>
            </a:r>
            <a:r>
              <a:rPr lang="en-US" sz="2800" dirty="0"/>
              <a:t> </a:t>
            </a:r>
            <a:r>
              <a:rPr lang="en-US" sz="2800" dirty="0" err="1"/>
              <a:t>cao</a:t>
            </a:r>
            <a:endParaRPr lang="en-US" sz="2800" dirty="0"/>
          </a:p>
          <a:p>
            <a:pPr marL="342900" lvl="3" indent="-342900" algn="just">
              <a:buClr>
                <a:schemeClr val="bg2"/>
              </a:buClr>
              <a:buSzPct val="75000"/>
              <a:buFont typeface="Wingdings" panose="05000000000000000000" pitchFamily="2" charset="2"/>
              <a:buChar char="n"/>
              <a:defRPr/>
            </a:pPr>
            <a:r>
              <a:rPr lang="en-US" sz="2800" dirty="0" err="1"/>
              <a:t>Lực</a:t>
            </a:r>
            <a:r>
              <a:rPr lang="en-US" sz="2800" dirty="0"/>
              <a:t> </a:t>
            </a:r>
            <a:r>
              <a:rPr lang="en-US" sz="2800" dirty="0" err="1"/>
              <a:t>lượng</a:t>
            </a:r>
            <a:r>
              <a:rPr lang="en-US" sz="2800" dirty="0"/>
              <a:t> thanh </a:t>
            </a:r>
            <a:r>
              <a:rPr lang="en-US" sz="2800" dirty="0" err="1"/>
              <a:t>tra</a:t>
            </a:r>
            <a:r>
              <a:rPr lang="en-US" sz="2800" dirty="0"/>
              <a:t> </a:t>
            </a:r>
            <a:r>
              <a:rPr lang="en-US" sz="2800" dirty="0" err="1"/>
              <a:t>mỏng</a:t>
            </a:r>
            <a:r>
              <a:rPr lang="en-US" sz="2800" dirty="0"/>
              <a:t>, địa </a:t>
            </a:r>
            <a:r>
              <a:rPr lang="en-US" sz="2800" dirty="0" err="1"/>
              <a:t>bàn</a:t>
            </a:r>
            <a:r>
              <a:rPr lang="en-US" sz="2800" dirty="0"/>
              <a:t> </a:t>
            </a:r>
            <a:r>
              <a:rPr lang="en-US" sz="2800" dirty="0" err="1"/>
              <a:t>rộng</a:t>
            </a:r>
            <a:r>
              <a:rPr lang="en-US" sz="2800" dirty="0"/>
              <a:t> </a:t>
            </a:r>
          </a:p>
          <a:p>
            <a:pPr marL="342900" lvl="3" indent="-342900" algn="just">
              <a:buClr>
                <a:schemeClr val="bg2"/>
              </a:buClr>
              <a:buSzPct val="75000"/>
              <a:buFont typeface="Wingdings" panose="05000000000000000000" pitchFamily="2" charset="2"/>
              <a:buChar char="n"/>
              <a:defRPr/>
            </a:pPr>
            <a:r>
              <a:rPr lang="en-US" sz="2800" dirty="0" err="1"/>
              <a:t>Sự</a:t>
            </a:r>
            <a:r>
              <a:rPr lang="en-US" sz="2800" dirty="0"/>
              <a:t> e </a:t>
            </a:r>
            <a:r>
              <a:rPr lang="en-US" sz="2800" dirty="0" err="1"/>
              <a:t>dè</a:t>
            </a:r>
            <a:r>
              <a:rPr lang="en-US" sz="2800" dirty="0"/>
              <a:t> </a:t>
            </a:r>
            <a:r>
              <a:rPr lang="en-US" sz="2800" dirty="0" err="1"/>
              <a:t>trong</a:t>
            </a:r>
            <a:r>
              <a:rPr lang="en-US" sz="2800" dirty="0"/>
              <a:t> </a:t>
            </a:r>
            <a:r>
              <a:rPr lang="en-US" sz="2800" dirty="0" err="1"/>
              <a:t>việc</a:t>
            </a:r>
            <a:r>
              <a:rPr lang="en-US" sz="2800" dirty="0"/>
              <a:t> </a:t>
            </a:r>
            <a:r>
              <a:rPr lang="en-US" sz="2800" dirty="0" err="1"/>
              <a:t>xử</a:t>
            </a:r>
            <a:r>
              <a:rPr lang="en-US" sz="2800" dirty="0"/>
              <a:t> </a:t>
            </a:r>
            <a:r>
              <a:rPr lang="en-US" sz="2800" dirty="0" err="1"/>
              <a:t>phạt</a:t>
            </a:r>
            <a:r>
              <a:rPr lang="en-US" sz="2800" dirty="0"/>
              <a:t> </a:t>
            </a:r>
            <a:r>
              <a:rPr lang="en-US" sz="2800" dirty="0" err="1"/>
              <a:t>từ</a:t>
            </a:r>
            <a:r>
              <a:rPr lang="en-US" sz="2800" dirty="0"/>
              <a:t> </a:t>
            </a:r>
            <a:r>
              <a:rPr lang="en-US" sz="2800" dirty="0" err="1"/>
              <a:t>phía</a:t>
            </a:r>
            <a:r>
              <a:rPr lang="en-US" sz="2800" dirty="0"/>
              <a:t> </a:t>
            </a:r>
            <a:r>
              <a:rPr lang="en-US" sz="2800" dirty="0" err="1"/>
              <a:t>các</a:t>
            </a:r>
            <a:r>
              <a:rPr lang="en-US" sz="2800" dirty="0"/>
              <a:t> </a:t>
            </a:r>
            <a:r>
              <a:rPr lang="en-US" sz="2800" dirty="0" err="1"/>
              <a:t>cán</a:t>
            </a:r>
            <a:r>
              <a:rPr lang="en-US" sz="2800" dirty="0"/>
              <a:t> </a:t>
            </a:r>
            <a:r>
              <a:rPr lang="en-US" sz="2800" dirty="0" err="1"/>
              <a:t>bộ</a:t>
            </a:r>
            <a:r>
              <a:rPr lang="en-US" sz="2800" dirty="0"/>
              <a:t> thực </a:t>
            </a:r>
            <a:r>
              <a:rPr lang="en-US" sz="2800" dirty="0" err="1"/>
              <a:t>thi</a:t>
            </a:r>
            <a:r>
              <a:rPr lang="en-US" sz="2800" dirty="0"/>
              <a:t> </a:t>
            </a:r>
            <a:r>
              <a:rPr lang="en-US" sz="2800" dirty="0" err="1"/>
              <a:t>nhiệm</a:t>
            </a:r>
            <a:r>
              <a:rPr lang="en-US" sz="2800" dirty="0"/>
              <a:t> </a:t>
            </a:r>
            <a:r>
              <a:rPr lang="en-US" sz="2800" dirty="0" err="1"/>
              <a:t>vụ</a:t>
            </a:r>
            <a:r>
              <a:rPr lang="en-US" sz="2800" dirty="0"/>
              <a:t> </a:t>
            </a:r>
            <a:endParaRPr lang="en-US" sz="2800" dirty="0" smtClean="0"/>
          </a:p>
          <a:p>
            <a:pPr marL="342900" lvl="3" indent="-342900" algn="just">
              <a:buClr>
                <a:schemeClr val="bg2"/>
              </a:buClr>
              <a:buSzPct val="75000"/>
              <a:buFont typeface="Wingdings" panose="05000000000000000000" pitchFamily="2" charset="2"/>
              <a:buChar char="n"/>
              <a:defRPr/>
            </a:pPr>
            <a:r>
              <a:rPr lang="en-US" sz="2800" dirty="0" err="1" smtClean="0"/>
              <a:t>Việc</a:t>
            </a:r>
            <a:r>
              <a:rPr lang="en-US" sz="2800" dirty="0" smtClean="0"/>
              <a:t> </a:t>
            </a:r>
            <a:r>
              <a:rPr lang="en-US" sz="2800" dirty="0" err="1" smtClean="0"/>
              <a:t>đẩy</a:t>
            </a:r>
            <a:r>
              <a:rPr lang="en-US" sz="2800" dirty="0" smtClean="0"/>
              <a:t> </a:t>
            </a:r>
            <a:r>
              <a:rPr lang="en-US" sz="2800" dirty="0" err="1" smtClean="0"/>
              <a:t>mạnh</a:t>
            </a:r>
            <a:r>
              <a:rPr lang="en-US" sz="2800" dirty="0" smtClean="0"/>
              <a:t> </a:t>
            </a:r>
            <a:r>
              <a:rPr lang="en-US" sz="2800" dirty="0" err="1" smtClean="0"/>
              <a:t>sự</a:t>
            </a:r>
            <a:r>
              <a:rPr lang="en-US" sz="2800" dirty="0" smtClean="0"/>
              <a:t> </a:t>
            </a:r>
            <a:r>
              <a:rPr lang="en-US" sz="2800" dirty="0" err="1"/>
              <a:t>phối</a:t>
            </a:r>
            <a:r>
              <a:rPr lang="en-US" sz="2800" dirty="0"/>
              <a:t> </a:t>
            </a:r>
            <a:r>
              <a:rPr lang="en-US" sz="2800" dirty="0" err="1"/>
              <a:t>hợp</a:t>
            </a:r>
            <a:r>
              <a:rPr lang="en-US" sz="2800" dirty="0"/>
              <a:t> </a:t>
            </a:r>
            <a:r>
              <a:rPr lang="en-US" sz="2800" dirty="0" err="1"/>
              <a:t>giữa</a:t>
            </a:r>
            <a:r>
              <a:rPr lang="en-US" sz="2800" dirty="0"/>
              <a:t> </a:t>
            </a:r>
            <a:r>
              <a:rPr lang="en-US" sz="2800" dirty="0" err="1" smtClean="0"/>
              <a:t>các</a:t>
            </a:r>
            <a:r>
              <a:rPr lang="en-US" sz="2800" dirty="0" smtClean="0"/>
              <a:t> </a:t>
            </a:r>
            <a:r>
              <a:rPr lang="en-US" sz="2800" dirty="0" err="1"/>
              <a:t>sở</a:t>
            </a:r>
            <a:r>
              <a:rPr lang="en-US" sz="2800" dirty="0"/>
              <a:t> </a:t>
            </a:r>
            <a:r>
              <a:rPr lang="en-US" sz="2800" dirty="0" err="1"/>
              <a:t>ngành</a:t>
            </a:r>
            <a:r>
              <a:rPr lang="en-US" sz="2800" dirty="0"/>
              <a:t> liên </a:t>
            </a:r>
            <a:r>
              <a:rPr lang="en-US" sz="2800" dirty="0" err="1" smtClean="0"/>
              <a:t>quan</a:t>
            </a:r>
            <a:endParaRPr lang="en-US" sz="2800" dirty="0"/>
          </a:p>
        </p:txBody>
      </p:sp>
    </p:spTree>
    <p:extLst>
      <p:ext uri="{BB962C8B-B14F-4D97-AF65-F5344CB8AC3E}">
        <p14:creationId xmlns="" xmlns:p14="http://schemas.microsoft.com/office/powerpoint/2010/main" val="22335408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2736"/>
            <a:ext cx="8229600" cy="2583160"/>
          </a:xfrm>
        </p:spPr>
        <p:txBody>
          <a:bodyPr/>
          <a:lstStyle/>
          <a:p>
            <a:pPr algn="ctr"/>
            <a:r>
              <a:rPr lang="en-GB" dirty="0" err="1" smtClean="0"/>
              <a:t>Xin</a:t>
            </a:r>
            <a:r>
              <a:rPr lang="en-GB" dirty="0" smtClean="0"/>
              <a:t> </a:t>
            </a:r>
            <a:r>
              <a:rPr lang="en-GB" dirty="0" err="1" smtClean="0"/>
              <a:t>cảm</a:t>
            </a:r>
            <a:r>
              <a:rPr lang="en-GB" dirty="0" smtClean="0"/>
              <a:t> </a:t>
            </a:r>
            <a:r>
              <a:rPr lang="en-GB" dirty="0" err="1" smtClean="0"/>
              <a:t>ơn</a:t>
            </a:r>
            <a:r>
              <a:rPr lang="en-GB" dirty="0" smtClean="0"/>
              <a:t>!</a:t>
            </a:r>
            <a:br>
              <a:rPr lang="en-GB" dirty="0" smtClean="0"/>
            </a:br>
            <a:r>
              <a:rPr lang="en-GB" dirty="0"/>
              <a:t/>
            </a:r>
            <a:br>
              <a:rPr lang="en-GB" dirty="0"/>
            </a:br>
            <a:endParaRPr lang="en-US" sz="3200" dirty="0"/>
          </a:p>
        </p:txBody>
      </p:sp>
    </p:spTree>
    <p:extLst>
      <p:ext uri="{BB962C8B-B14F-4D97-AF65-F5344CB8AC3E}">
        <p14:creationId xmlns="" xmlns:p14="http://schemas.microsoft.com/office/powerpoint/2010/main" val="152811244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3">
    <a:dk1>
      <a:srgbClr val="808080"/>
    </a:dk1>
    <a:lt1>
      <a:srgbClr val="DDE89A"/>
    </a:lt1>
    <a:dk2>
      <a:srgbClr val="329A2A"/>
    </a:dk2>
    <a:lt2>
      <a:srgbClr val="185E25"/>
    </a:lt2>
    <a:accent1>
      <a:srgbClr val="80CB35"/>
    </a:accent1>
    <a:accent2>
      <a:srgbClr val="518CD3"/>
    </a:accent2>
    <a:accent3>
      <a:srgbClr val="ADCAAC"/>
    </a:accent3>
    <a:accent4>
      <a:srgbClr val="BDC683"/>
    </a:accent4>
    <a:accent5>
      <a:srgbClr val="C0E2AE"/>
    </a:accent5>
    <a:accent6>
      <a:srgbClr val="497EBF"/>
    </a:accent6>
    <a:hlink>
      <a:srgbClr val="E15D7C"/>
    </a:hlink>
    <a:folHlink>
      <a:srgbClr val="DB9153"/>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Flow</Template>
  <TotalTime>110</TotalTime>
  <Words>2550</Words>
  <Application>Microsoft Office PowerPoint</Application>
  <PresentationFormat>On-screen Show (4:3)</PresentationFormat>
  <Paragraphs>191</Paragraphs>
  <Slides>41</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Flow</vt:lpstr>
      <vt:lpstr>Chart</vt:lpstr>
      <vt:lpstr>Quảng cáo, khuyến mại và tài trợ thuốc lá</vt:lpstr>
      <vt:lpstr>Tại sao cần TAPS?</vt:lpstr>
      <vt:lpstr>Slide 3</vt:lpstr>
      <vt:lpstr>Cấm hoàn toàn TAPS   </vt:lpstr>
      <vt:lpstr>Điều 13 WHO FCTC</vt:lpstr>
      <vt:lpstr>E – Thực thi cấm quảng cáo thuốc lá</vt:lpstr>
      <vt:lpstr>Hướng dẫn thực thi Cấm hoàn toàn TAPS theo Điều 13WHO FCTC</vt:lpstr>
      <vt:lpstr>Các hình thức của TAPS</vt:lpstr>
      <vt:lpstr>Đóng gói bao bì</vt:lpstr>
      <vt:lpstr>Khuyến mại</vt:lpstr>
      <vt:lpstr>Trưng bày sản phẩm</vt:lpstr>
      <vt:lpstr>Các hoạt động xã hội khác (CSR)</vt:lpstr>
      <vt:lpstr>Quảng cáo tại điểm bán</vt:lpstr>
      <vt:lpstr>Các tổ chức dân sự có thể trở thành đối tác chủ động trong việc ngăn chặn TAPS</vt:lpstr>
      <vt:lpstr>Quy định cấm quảng cáo khuyến mại và tài trợ thuốc lá – chính sách và thực trạng tại Việt nam</vt:lpstr>
      <vt:lpstr>Chính sách</vt:lpstr>
      <vt:lpstr>Quy định xử phạt hiện hành</vt:lpstr>
      <vt:lpstr>Slide 18</vt:lpstr>
      <vt:lpstr>Thực trạng thực thi quy định cấm quảng cáo khuyến mại và tài trợ thuốc lá tại Việt nam</vt:lpstr>
      <vt:lpstr>Nghiên cứu tại 10 tỉnh/thành phố tại Việt Nam từ 2009 – 2011 (ĐH YTCC): Lào Cai, Yên Bái, Hải Dương, Thái Bình, Hà Tĩnh, Đà Nẵng, Khánh Hòa, Đồng Nai, Tp Hồ Chí Minh và Đồng Tháp </vt:lpstr>
      <vt:lpstr>Slide 21</vt:lpstr>
      <vt:lpstr>Slide 22</vt:lpstr>
      <vt:lpstr>Slide 23</vt:lpstr>
      <vt:lpstr>Slide 24</vt:lpstr>
      <vt:lpstr>Slide 25</vt:lpstr>
      <vt:lpstr>Slide 26</vt:lpstr>
      <vt:lpstr>Nghiên cứu tại 6 tỉnh/thành phố tại Việt Nam năm 2014 (Hội YTCC): Thái Bình, Hải Dương, Khánh Hòa, Bình Định, Đồng Tháp và Bạc Liêu</vt:lpstr>
      <vt:lpstr>Tình hình vi phạm chung các quy định về cấm quảng cáo, khuyến mại thuốc lá tại 3 tỉnh </vt:lpstr>
      <vt:lpstr>Vi pham quy định trưng bày quá 01 bao/01 tút của một nhãn hiệu thuốc lá</vt:lpstr>
      <vt:lpstr>Vi phạm quy định về khuyến mại</vt:lpstr>
      <vt:lpstr>5 loại hình vi phạm quảng cáo, khuyến mại phổ biến nhất tại điểm bán</vt:lpstr>
      <vt:lpstr>Những vấn đề điển hình còn tồn tại trong việc thực thi các quy định liên quan đến cấm quảng cáo, khuyến mại và tài trợ thuốc lá tại việt nam</vt:lpstr>
      <vt:lpstr>Slide 33</vt:lpstr>
      <vt:lpstr>Trưng bày quá 1 bao/tút thuốc lá của cùng 1 nhãn hiệu thuốc lá</vt:lpstr>
      <vt:lpstr>Mô hình sản phẩm quảng bá mặt hàng thuốc lá</vt:lpstr>
      <vt:lpstr>Sử dụng mô hình bao thuốc</vt:lpstr>
      <vt:lpstr>Thay đổi cách đóng tút thuốc nhằm giảm thiểu hiệu quả hình ảnh CBSK</vt:lpstr>
      <vt:lpstr>Trưng bày dấu đi hình ảnh CBSK</vt:lpstr>
      <vt:lpstr>Đội ngũ tiếp thị bán thuốc lá</vt:lpstr>
      <vt:lpstr>Slide 40</vt:lpstr>
      <vt:lpstr>Xin cảm ơn!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Quảng cáo, khuyến mại và tài trợ thuốc lá</dc:title>
  <dc:creator>Admin</dc:creator>
  <cp:lastModifiedBy>Admin</cp:lastModifiedBy>
  <cp:revision>14</cp:revision>
  <dcterms:created xsi:type="dcterms:W3CDTF">2016-03-02T04:15:02Z</dcterms:created>
  <dcterms:modified xsi:type="dcterms:W3CDTF">2016-03-03T04:00:47Z</dcterms:modified>
</cp:coreProperties>
</file>